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80" r:id="rId8"/>
    <p:sldId id="276" r:id="rId9"/>
    <p:sldId id="279" r:id="rId10"/>
    <p:sldId id="262" r:id="rId11"/>
    <p:sldId id="277" r:id="rId12"/>
    <p:sldId id="263" r:id="rId13"/>
    <p:sldId id="264" r:id="rId14"/>
    <p:sldId id="266" r:id="rId15"/>
    <p:sldId id="267" r:id="rId16"/>
    <p:sldId id="273" r:id="rId17"/>
    <p:sldId id="274" r:id="rId18"/>
    <p:sldId id="281" r:id="rId19"/>
    <p:sldId id="282" r:id="rId20"/>
    <p:sldId id="283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6-27T23:12:59.89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1689 10132 675 0,'0'0'266'0,"0"0"-149"0,0 0-37 15,0 0 33-15,0 0 6 16,0 0-4-16,0 0-1 16,-40 6-16-16,40-6-27 15,0 0-14-15,0 0-28 16,0 0-16-16,0 0-5 15,0 0-4-15,8 0-3 16,15 0 2-16,15 0-3 16,10 0 7-16,8 0 23 15,-5 2 6-15,-11-2-25 16,-9 3-1-16,-8-2-2 16,-8 4-2-16,-1-4-2 15,-8 2 0-15,-1-2-2 0,-1-1 0 16,-4 2 0-16,0-2-1 15,0 0-1-15,0 0 1 16,0 0-1-16,0 0 0 16,0 0-3-16,0 0-40 15,12 0-76-15,9 0-111 16,-7 0-92-16,-3 0-307 16</inkml:trace>
  <inkml:trace contextRef="#ctx0" brushRef="#br0" timeOffset="1999.93">2720 9850 141 0,'0'0'536'0,"0"0"-447"16,0 0-39-16,0 0 31 15,0 0 44-15,0 0-19 16,0-17-29-16,0 17-8 16,0 0-10-16,0 0-8 0,0 0-3 15,0 0-2-15,0 0-3 16,0 0-2-16,0 0-9 16,0 0-1-16,-3 3-2 15,-1 11-10-15,-2 14-6 16,-3 10-6-16,2 14 4 15,0 14 0-15,7 6 1 16,0 4-8-16,0-9 2 16,0-13-5-16,0-12 0 15,0-16-2-15,12-8-1 16,-1-10-1-16,-3-8-5 16,4 0 0-16,5-2-25 15,17-42-24-15,9-19 32 0,3-7 21 16,-6 6 4-1,-9 22-12-15,-11 20-3 0,-4 10 9 16,-1 12-10-16,6 0-40 16,-2 0 6-16,4 10 19 15,-1 3 2-15,-2-4 1 16,-4-2 1-16,-5-6 15 16,-2-1 5-16,-2 0-6 15,-5-8 1-15,0-26 12 16,-2-12 4-16,0-6 1 0,0-7 1 15,-11-9 20 1,-13-14-4-16,-10-19 2 0,3-16-8 16,2-3-2-16,2 5-5 15,11 23-3-15,7 25-1 16,9 23 9-16,0 19-1 16,0 6-3-16,9 3-6 15,11 2-2-15,12 4 6 16,3 6 0-16,6 4 8 15,10 10 0-15,4 33-5 16,1 19 11-16,0 18 5 16,-10 10 3-16,-8 8 15 15,-7-1-1-15,-6-1-15 16,-7-4-5-16,-5-2 2 16,-3-5 1-16,-6-13-8 0,-2-5-11 15,-2-8-1 1,0-8-2-16,0-12-1 0,0-11 3 15,0-9-7-15,0-5 3 16,0-6-1-16,2-2 1 16,-2-5-1-16,0-1 2 15,0 0 0-15,0 0 1 16,0 0-1-16,0 0-1 16,0 0-3-16,0 0 0 15,3 0 0-15,-3 0-1 16,0 0 0-16,2 0-1 15,-2 0 1-15,0-6-6 16,4-5 1-16,3-11-7 16,6-4 4-16,3-3 8 0,0 9 1 15,-3 10-6-15,-2 8 1 16,0 2-6-16,4 0-2 16,6 0-10-16,-1 4 15 15,2 10-2-15,-2 5-3 16,0-4-12-16,5 2 16 15,-1-2 6-15,3-2 2 16,2-5 1-16,2-8-3 16,-6 0-2-16,1 0-7 15,-3-7 0-15,-4-9-12 0,2-4 22 16,-8 1-1 0,-1 1-5-16,-4 4 3 0,-4 1 3 15,-4 9-7 1,0 4 9-16,0 0 8 0,0 0 3 15,0 0 1-15,-6 0 2 16,-8 0-5-16,1 0-2 16,0 8-7-16,4 6-1 15,2 1 0-15,5-2-6 16,2 5-1-16,0-4 3 16,0-3-6-16,0-4 8 15,0-4-8-15,11-3-16 16,1 0-21-16,-2 0 1 15,6-16 10-15,4-11 19 16,-2 1 10-16,-1 0 6 0,-3 2-9 16,-5 8-17-16,-3 5 2 15,-1 8 1-15,-2 0-15 16,-3 3-16-16,2 0-3 16,0 0 6-16,0 17 28 15,0 8 25-15,5 2 0 16,-1 2 2-16,8 0-2 15,6-4 0-15,7-11-2 16,10-14-2-16,10 0-5 16,7-18 6-16,9-27 3 15,-3-8 0-15,2-10 0 16,-7-5 0-16,-10-8 0 16,-7-11 2-16,-9-11 36 0,-7-14-26 15,-9-10 1 1,-8-10 23-16,-5-5 18 0,0 5-4 15,-7 9 11-15,-12 25 5 16,-2 27-13-16,5 27 11 16,5 27 7-16,5 13 14 15,2 4-32-15,2 0-15 16,2 15-23-16,0 50-15 16,0 39-8-16,0 41 8 15,0 22 7-15,0 20-6 16,0 4 1-16,0-8 1 15,2-21-1-15,0-32-1 16,4-34-1-16,-1-32-21 16,1-29-33-16,2-25-30 0,-8-10-52 15,0-24-43-15,0-27-60 16,0 9-144-16,0 6-121 16</inkml:trace>
  <inkml:trace contextRef="#ctx0" brushRef="#br0" timeOffset="2280.52">4269 9687 279 0,'0'0'718'16,"0"0"-617"-16,0 0-92 16,0 0 23-16,0 0 8 0,0 0 20 15,171-78 26-15,-82 57 50 16,0 4-28-16,-13 1-27 15,-14 5-50-15,-15 4-2 16,-11 2 6-16,-9 4-7 16,-5 1-13-16,-7 0-3 15,-3 0-1-15,-3 0-5 16,-7 0-4-16,2 0-2 16,-2 0 0-16,3 0-47 15,2 16-135-15,-7-8-146 16,0 8-379-16</inkml:trace>
  <inkml:trace contextRef="#ctx0" brushRef="#br0" timeOffset="3123.61">1495 13012 484 0,'0'0'297'15,"0"0"-153"-15,0 0 7 16,0 0-17-16,0 0-11 15,0 0-26-15,-12 2-37 16,12-2-35-16,18 0-16 16,24 0 7-16,14 0 47 15,5-2 13-15,-1-8-31 16,-10-2-11-16,-2 2-2 0,-9 0 3 16,-5 4-11-1,-5 0-2-15,-11 4-2 0,-5 2-6 16,-9 0-2-16,-4 0 1 15,0 0-2-15,0 0 12 16,0 0 1-16,0 0-5 16,0 0-8-16,0 0-6 15,0 0-5-15,0 0-19 16,0 0-61-16,0 0-125 16,0 0-245-16</inkml:trace>
  <inkml:trace contextRef="#ctx0" brushRef="#br0" timeOffset="5015.45">2731 12603 627 0,'0'0'121'15,"0"0"-111"-15,0 0 40 16,0 0 78-16,0 0-3 16,0 0-44-16,0 0-23 15,11-12 1-15,-11 12-6 16,0 0 0-16,0 0 1 15,0 0-2-15,0 0-7 16,0 6-16-16,0 22-5 16,0 12 0-16,0 17 6 15,0 14 5-15,0 8-16 16,0 2-8-16,0-1 6 0,0-16-6 16,9-13-4-16,5-16-7 15,1-15-2-15,1-12-1 16,1-8-8-16,10 0-5 15,9-28-39-15,6-22 43 16,0-5 12-16,-8 10-14 16,-12 12 6-16,-9 15 4 15,-5 12 3-15,-4 6-5 16,0 0-6-16,3 0-12 16,1 6 4-16,6 9-4 15,-1-4-20-15,-1-5 21 16,-1-6-4-16,-2 0-15 0,2-4 4 15,-2-26 17 1,-3-9 11-16,-3-8 4 0,-3-6 6 16,0-3 1-16,-9-10 7 15,-16-12 19-15,-4-16 0 16,0-22-20-16,8-1-4 16,9 11 1-16,10 21 1 15,2 27 2-15,0 18 6 16,18 6-2-16,13 2-7 15,11 2 1-15,10 4 7 16,0 14-4-16,-2 12 6 16,-6 0 12-16,1 24-7 15,-5 26-4-15,-3 18 16 16,-5 13 10-16,-8 11 9 16,-8 12-1-16,-5 4-6 0,-4 2-13 15,0-10 4-15,-3-12-12 16,3-11 2-16,-1-17-11 15,1-7-6 1,-2-15 1-16,-3-8-3 0,1-13-1 16,-3-6-3-16,0-10 3 15,0-1-3-15,2 0 3 16,-2 0 0-16,0 0-1 16,0 0 2-16,0 0-3 15,0 0-1-15,0 0 2 16,0 0-2-16,0 0 0 15,0 0-2-15,0 0-1 0,0 0 2 16,0 0 2-16,0 0-1 16,0 0-1-16,0 0-3 15,0 3 1-15,0 1-2 16,2 2 3-16,2 0 2 16,-2-2-1-16,0-2 2 15,1-2-4-15,-1 0 2 16,2 0-4-16,4 0-2 15,4-20-7-15,9-16-10 16,4-4 0-16,0-1 22 16,0 8 1-16,-7 14 0 15,-5 12-2-15,-4 4 1 16,-2 3-6-16,4 0 3 0,-2 4 0 16,3 16 4-1,-2 6 1-15,3 3 1 0,3-1 1 16,-3-5-3-16,6 0-1 15,-1-9 1-15,3-8 0 16,6-6-3-16,2 0-3 16,7-13-13-16,-3-18-28 15,-2-4 5-15,-2 8-15 16,-8 4 34-16,-8 14 17 16,-8 4 4-16,-5 5 2 15,0 0 3-15,0 0 2 16,0 17 23-16,0 16 14 15,0 5-14-15,0 1-11 16,0-13-6-16,0-10-11 0,0-4 0 16,11-8-1-16,6-4-7 15,10 0 2-15,4-4-5 16,6-12-2-16,-6 2 12 16,-5 7-2-16,-4 7 1 15,-4 0-3-15,2 30 4 16,0 13 1-16,-5 20 7 15,1 14 15-15,-9 22-2 16,-5 19 1-16,-2 18-3 16,0 21-2-16,0 8 2 15,-13 9-7-15,-16-6-6 0,0-19-3 16,-2-35 4 0,6-31 8-16,3-38 8 0,6-25-8 15,4-20 5-15,-5-10 12 16,5-45-29-16,6-31-2 15,6-30-7-15,18-18 3 16,30-2 4-16,11 6 0 16,3 17 1-16,2 11-1 15,0 9 0-15,-1 7-1 16,7 8-39-16,4 4-63 16,4 14-34-16,-55 54-112 15,-10 6-289-15</inkml:trace>
  <inkml:trace contextRef="#ctx0" brushRef="#br1" timeOffset="50869.53">5296 13062 573 0,'0'0'212'0,"0"0"-68"0,0 0 29 16,0 0-32-16,0 0-29 15,0 0-17-15,-9-12-19 16,9 9-27-16,0 2-17 16,0 1-20-16,0 0-9 15,22 0-2-15,11 0 2 16,14 0 5-16,11 0 9 15,7 0-4-15,4-2 1 16,3-6 3-16,-6 0-9 16,-8 4 0-16,-11 0-3 15,-10 4-2-15,-10 0-3 16,-7 0 3-16,-9 0-3 0,-9 0 1 16,-2 0-1-16,0 0 0 15,0 0 7-15,0 0 0 16,0 0 3-16,0 0 4 15,0 2-2-15,0-2-9 16,0 0-3-16,0 2 0 16,0-2-4-16,0 4-31 15,0 4-76-15,0 0-96 16,5-6-55-16,2-2-400 16</inkml:trace>
  <inkml:trace contextRef="#ctx0" brushRef="#br1" timeOffset="51235.98">5848 12752 833 0,'0'0'322'16,"0"0"-264"-16,0 0-11 15,0 0 13-15,0 0-55 16,0 0-5-16,-33 0-9 16,77 7 9-16,10 13 7 15,8 3-3-15,-2-2 1 16,-4 2-5-16,-7 0 3 16,-11-2 0-16,-12 1-1 0,-8 0 0 15,-13 6 2-15,-5 10 18 16,-15 8 50-16,-39 10 9 15,-15 4-31-15,-1-6-27 16,11-12-16-16,20-13-2 16,20-11-5-16,12-8-5 15,7 2-100-15,0-12-151 16,0 0-512-16</inkml:trace>
  <inkml:trace contextRef="#ctx0" brushRef="#br1" timeOffset="51832.54">6800 12902 614 0,'0'0'427'0,"0"0"-349"16,0 0-73-16,0 0 14 16,0 0 7-16,0 0-3 15,24 104 0-15,-11-50 6 16,4 2-14-16,0 2-2 15,-1 1-1-15,-5 2-5 16,-3 6 4-16,-6 1 1 0,-2 0 8 16,0-4 1-16,-2-7 8 15,-17-3 11-15,-10-10 14 16,-2-7-1-16,-3-6-29 16,-2-9-1-16,-2-12-14 15,-2-8-5-15,1-2-4 16,2-21-52-16,6-35-52 15,14-32-32-15,14-24-40 16,3 54-165-16,0 2-113 16</inkml:trace>
  <inkml:trace contextRef="#ctx0" brushRef="#br1" timeOffset="52255.65">6782 12572 816 0,'0'0'302'0,"0"0"-187"15,0 0 44-15,0 0-17 16,0 0-28-16,0 0-48 16,0 0-27-16,0 0-27 15,0 0-12-15,0 0 0 16,0 0-15-16,0 5-121 0,0 2-180 16,0 2-329-1</inkml:trace>
  <inkml:trace contextRef="#ctx0" brushRef="#br1" timeOffset="53532.78">7178 12815 633 0,'0'0'117'16,"0"0"-52"-16,0 0 49 16,0 0 11-16,0 0-37 15,0 0-24-15,2-12-11 16,-2 32-22-16,0 10-16 15,-6 11 3-15,2-1 0 16,1 0 3-16,3-6-2 16,0-6-9-16,0-6 4 15,0-8-8-15,9-6-1 16,2-5-5-16,3-3 1 16,3 0 3-16,6-7-2 0,3-22 7 15,1-6-9-15,-2-3 0 16,-6 4-1-16,-2 8 0 15,-9 12 1 1,-4 5-9-16,-1 8 6 0,-1 1-6 16,0 0 2-16,3 0-3 15,2 4 9-15,-1 14 1 16,-1 2 3-16,1 4-1 16,1-4 1-16,0-2-3 15,2-4 0-15,-1-4-1 16,4-2 1-16,1-6 0 15,1-2 0-15,-1 0-1 0,1 0-32 16,-1-6-45-16,0-8 1 16,0 0 45-16,-4 6 11 15,-7 6 3-15,-2 2 13 16,0 0 5-16,0 0 9 16,0 0 26-16,0 0 6 15,0 0 1-15,0 0-23 16,-2 2-1-16,0 1-6 15,2-2 8-15,0-1-10 16,0 0-3-16,0 0-3 16,0 0-1-16,0 0 1 15,0 0 1-15,0 0 10 16,0 0-15-16,0-4-2 0,0-10-2 16,9-2 3-16,2-3 1 15,2 5-1-15,1 3-1 16,-3 1 2-16,0-1-1 15,1 3 1-15,-2 3 0 16,-1 3-6-16,1-1 6 16,-6 3-5-16,5 0 4 15,-5 0 1-15,0 3 1 16,4 12 14-16,-6 8-4 16,-2 3 1-16,0 2 0 15,0-2-2-15,0-2-4 16,0-6-3-16,-2-8-2 15,-8 0 1-15,-1-2-1 16,-1 0 0-16,-1-2-1 0,3-1-5 16,0-4 0-16,4-1 2 15,1 0 2-15,5 0 1 16,0 0 0-16,0 0-8 16,0 0-25-16,27-10 1 15,15-20 10-15,10-8 16 16,1-2 2-16,-4 0 4 15,-6-3-5-15,-6-3-2 16,-3-6 6-16,-5-6 1 16,-7-11 2-16,-7-11 2 15,-8-5 21-15,-7-14 3 16,0-4 23-16,0 6-27 16,-11 17-1-16,-5 25 50 0,1 27 9 15,6 18-3-15,5 10-22 16,-1 0-25-16,3 0-16 15,-5 38-13-15,-4 43-1 16,0 39-3-16,-2 32 2 16,-3 7 0-16,5-8-1 15,-4-14 0-15,1-24-38 16,5-25-55-16,9-30-46 16,0-23 6-16,0-26-63 15,0-9-181-15,0-23-104 16</inkml:trace>
  <inkml:trace contextRef="#ctx0" brushRef="#br1" timeOffset="53764.83">7878 12968 102 0,'0'0'415'16,"0"0"-349"-16,0 0-12 16,0 0 39-16,0 0-32 15,0 0-38-15,121-31 43 16,-98 31-51-16,2 0 1 15,-2 13 35-15,-1 5 4 16,-5-2-19-16,-1 0-16 16,-3-6-10-16,-3-4-7 15,-1-2-1-15,-1-4-1 16,1 0-1-16,0-12-39 0,4-20-98 16,-10 14-31-16,-3-3-240 15</inkml:trace>
  <inkml:trace contextRef="#ctx0" brushRef="#br1" timeOffset="54532.28">8290 12569 474 0,'0'0'246'15,"0"0"-200"-15,0 0-5 16,0 0 89-16,0 0-38 16,0 0 4-16,103-21-9 15,-88 74-7-15,-6 23-4 16,-5 18-35-16,-4 14 4 15,0 10-18-15,0 3-6 16,0-6 3-16,5-9-16 0,8-18-7 16,3-22 3-16,-3-24-4 15,2-24-2-15,4-18-12 16,1 0-51-16,-3-38-14 16,-3-13 46-16,-7-18-54 15,-7-4 21-15,0 2 7 16,-13 6 9-16,-12 13 50 15,-4 15 31-15,2 14 44 16,5 9-19-16,4 6 45 16,9 3-50-16,7 2 4 15,2 0-18-15,0 3-31 0,0-1-6 16,0 1-13 0,24-4 0-16,12 1 10 0,5-2 3 15,1-3 0-15,-5 4 3 16,-1-4-2-16,-9 2 0 15,-7 4 1-15,-7-1-1 16,-7 3-1-16,2 0 1 16,-6 0 1-16,2 5 5 15,-1 3 2-15,-1 0-4 16,0-4-2-16,2 0-2 16,6 0-1-16,1 0 0 15,1 1 0-15,5-3 6 16,-2 3-6-16,3-1 2 15,-1 6-2-15,4 4 1 0,-1 12 0 16,-1 8 1-16,4 18-1 16,-7 9 8-16,-3 13 10 15,-4 10 15-15,-9-2 10 16,0 2 2-16,0-8-22 16,0-7-13-16,-16-5-1 15,-6-11-2-15,-5-12-3 16,-4-9 2-16,-5-16 1 15,3-14 0-15,2-2-8 16,4-30-5-16,14-25-4 16,11-12-4-16,2-6 3 15,19 3 2-15,31 0 6 16,10 0-7-16,11 2 2 0,5 4-38 16,0 5-94-16,-54 48-110 15,-13 4-370-15</inkml:trace>
  <inkml:trace contextRef="#ctx0" brushRef="#br1" timeOffset="55437.12">5454 10060 758 0,'0'0'252'15,"0"0"-106"-15,0 0 1 16,0 0-35-16,0 0-42 16,0 0-23-16,0 0-19 0,-29 0-12 15,31 0-9-15,23 0-3 16,8 0 7-16,5 0 10 15,-5 2 5-15,-6 0-2 16,-7-2-9-16,-5 0-5 16,-1 0-1-16,-5 0-2 15,-5 2-1-15,-2 0-4 16,-2 0 0-16,0 0-2 16,0-2 0-16,0 0 1 15,0 0-2-15,0 0-35 16,0 0-52-16,0 0-37 15,0 0-31-15,0 0-82 16,2 0-174-16</inkml:trace>
  <inkml:trace contextRef="#ctx0" brushRef="#br1" timeOffset="55798.75">5595 9932 866 0,'0'0'231'0,"0"0"-105"16,0 0 19-16,0 0-68 0,0 0-70 15,0 0-7-15,10-4-2 16,32 18 2-16,8 3 5 15,-1 2-2-15,-3-1 1 16,-8 2-2-16,-5 2 2 16,-10-3 1-16,-7 6 4 15,-12 5 3-15,-4 1 3 16,0 7 24-16,-24-1 26 16,-12 2-27-16,-4-3-21 15,4-10-17-15,12-11-53 16,19-15-88-16,5 0-228 15</inkml:trace>
  <inkml:trace contextRef="#ctx0" brushRef="#br1" timeOffset="56343.02">6532 9978 181 0,'0'0'615'16,"0"0"-559"-16,0 0 35 16,9 171 40-16,-9-83-57 15,0 4-17-15,-2 0-20 16,-7-10-17-16,2-14-16 15,3-11 0-15,4-23-4 16,0-12-3-16,0-16-55 16,0-6-95-16,0-10-49 15,0-17-6-15</inkml:trace>
  <inkml:trace contextRef="#ctx0" brushRef="#br1" timeOffset="56653.18">6507 9691 536 0,'0'0'251'0,"0"0"-194"15,0 0-49-15,0 0 2 16,0 0-2-16,0 0 12 16,110-78 11-16,-66 78 26 15,-1 0-1-15,-1 19-8 16,-9 11-12-16,-8 5 9 15,-12 10 2-15,-13 2-4 0,0 4 6 16,-6 3 12-16,-28-6-18 16,1-2-15-16,0-8-3 15,1-7-16-15,8-6-6 16,5-7-3-16,9-8-11 16,7-3-59-16,3-7-70 15,0 0-154-15,3 0-60 16</inkml:trace>
  <inkml:trace contextRef="#ctx0" brushRef="#br1" timeOffset="57615.04">6978 9916 499 0,'0'0'281'0,"0"0"-198"16,0 0-22-16,0 0 39 16,0 0-16-16,0 0-2 15,-9 116-43-15,9-97-18 16,0-2-6-16,0-7-13 16,4-4 5-16,16-6-3 15,7 0 6-15,9-2-2 16,-3-20-8-16,0 0-4 15,-6 4-3-15,-6 2-2 16,-6 6-1-16,-1 2-3 0,-8 4 6 16,1 2 0-16,-1 2 1 15,2 0 1-15,-2 0-2 16,3 0 0-16,1 13 6 16,6-2-2-16,3 1 3 15,2-2 0-15,2-4 0 16,2-6 0-16,-3 0-2 15,-2 0 2-15,-4 0-8 16,-8-6 5-16,-6-6-2 16,-2 2 1-16,0-6 4 15,0 0 5-15,-4 1-1 0,-7 4 20 16,4 3 11-16,0 2-11 16,7 2 3-16,-2 0-25 15,2-1-2-15,0-2-34 16,5-4-41-16,19 4-6 15,7-1-62-15,3 4-35 16,-1 2 37-16,0-2 17 16,1 4 14-16,-3-2 96 15,-6 2 14-15,-7 0 39 16,-9 2 31-16,-5 14 60 16,-2 5-34-16,-2 6 16 15,0 5 24-15,0 6-19 16,0 3-24-16,0 8-16 15,0 4-15-15,0-2-16 0,2-1 20 16,2-5-14-16,2-10-17 16,-2-4 4-16,-2-9-17 15,3-8-3-15,-3-6-8 16,-2-5-7-16,2-3 1 16,-2 0 8-16,0 0 28 15,0 0 8-15,0 0-8 16,0-30-11-16,0-11-30 15,0-19-7-15,0-10 3 16,0-7-4-16,0-3-16 16,0 4 7-16,18 4-4 15,4 12 6-15,-2 20 7 0,-2 9-1 16,-5 18 3-16,-4 8 5 16,0 5-8-16,-2 0-2 15,2 0-4-15,-3 3-11 16,-2 12 19-16,-4 7 7 15,0 9 2-15,-2 3 4 16,-24 0 3-16,-5-2-5 16,6-6-4-16,5-6-26 15,9-4-63-15,11-16-104 16,0 0-370-16</inkml:trace>
  <inkml:trace contextRef="#ctx0" brushRef="#br1" timeOffset="58151.25">8109 9916 459 0,'0'0'325'15,"0"0"-239"-15,0 0-19 16,0 0 59-16,0 0-58 16,0 0-17-16,0 0-32 15,-55 108-11-15,55-92-4 16,0-2 1-16,24-8 0 16,5-6 10-16,2 0 6 15,1 0 0-15,-6-14 5 16,-3 0 3-16,-10-2-4 15,-6-1 8-15,-2-6 6 0,-5-2-13 16,0-2-18-16,0 7 0 16,-10 2-1-16,-19 8 1 15,-6 10-8-15,-12 0-8 16,2 0-44-16,8 11-9 16,14 3-18-16,16-3-54 15,7-11-166-15,0 0-82 16</inkml:trace>
  <inkml:trace contextRef="#ctx0" brushRef="#br1" timeOffset="58470.58">8479 9781 227 0,'0'0'410'0,"0"0"-327"0,0 0 3 16,0 0 104-16,0 0-33 15,0 0-63-15,29 22-45 16,-44 0 1-16,1 4-31 15,6-1-9-15,5-1-9 16,1 0-2-16,2-2-3 16,0-2 2-16,0-4 2 15,0-2 1-15,5-4 0 16,-5-2 0-16,0-2 1 16,0 0 0-16,0-2 2 15,0 3 2-15,-5-4 4 16,-11 1-5-16,-1 1 0 15,-1-4 0-15,3-1-5 16,-2 0-13-16,7 0-14 0,5 0-108 16,3 0-67-16,2 0-59 15,0 0-230-15</inkml:trace>
  <inkml:trace contextRef="#ctx0" brushRef="#br1" timeOffset="58799.01">8705 9990 660 0,'0'0'54'16,"0"0"31"-16,0 0-10 0,0 0 71 15,0 0-29-15,0 0-71 16,106-64-25-16,-97 47-4 16,-2 2 3-16,-7-1 24 15,0 0-17-15,0 4-20 16,0 8 5-16,-16 4-4 15,-1 0-2-15,-1 0 5 16,2 13 1-16,-1 11-3 16,0 6-1-16,2 1 20 15,7-5 9-15,6-2 2 16,2-6-14-16,0 0-25 16,13-2 2-16,22-5 0 15,14-6 2-15,14-5-4 16,6 0-93-16,-42 0-187 15,-5 0-229-15</inkml:trace>
  <inkml:trace contextRef="#ctx0" brushRef="#br1" timeOffset="58905.58">9204 9994 751 0,'0'0'366'0,"0"0"-217"16,0 0 0-16,0 0 1 16,0 0-76-16,0 0-39 15,40-8-24-15,-40 8-11 16,0 0-246-16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11-27T23:07:15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5071 5811 571 0,'0'0'189'16,"0"0"-58"-16,0 0 34 15,0 0-11-15,0 0-25 16,0 0-24-16,-546-12 11 16,530 12-26-16,11 0 0 15,5 0-53-15,0 0-12 16,23 2-23-16,31 10 19 15,23 0 11-15,28-8-18 16,18-4-9-16,4 0-2 16,-7 0-6-16,-18 6-13 15,-21 10-64-15,-74-6-141 0,-7-2-190 16</inkml:trace>
  <inkml:trace contextRef="#ctx0" brushRef="#br0" timeOffset="1246.55">6978 5248 441 0,'0'0'151'0,"0"0"-53"16,0 0-42-16,0 0 27 15,0 0 5-15,0 0 20 16,2-55-3-16,-2 55-31 16,0-2-22-16,0 0-10 15,0 2 9-15,0-2-14 16,0 0 9-16,0 2-25 16,0-1 6-16,0 1-18 15,0 0 6-15,0-3-6 0,0-1 1 16,0-7 6-16,0-6-14 15,0-5 6-15,0 2-7 16,0 4 16-16,0 4-15 16,0 4 7-16,-7 6 9 15,-4 2 1-15,-9 0-16 16,-11 14-2-16,-11 46-2 16,-14 35 5-16,0 31 9 15,-1 26-10-15,-1 18 17 16,4-1-17-16,12-21 7 15,17-29-1-15,25-37-7 16,0-26-2-16,34-14 2 16,19-12-4-16,10-16 8 15,8-14-11-15,-2 0 8 0,-9-30-6 16,-11-14-7-16,-20-2-13 16,-22 2-6-16,-7 8 10 15,-14 8 2-15,-22 2-13 16,1 9 25-16,4 3 2 15,10 7-3-15,17 0 12 16,4-2-12-16,33-5-18 16,32-7 20-16,22-5 4 15,8 4 6-15,-1 8 12 16,-5 7-11-16,-12 7 15 16,-15 0 1-16,-16 21 9 15,-15 12-1-15,-10 4-9 16,-13 4 0-16,-5-5 2 15,-3 0-8-15,0-8-14 0,-5-6 8 16,-10-8-9-16,-1-8-2 16,3-6-56-16,-1 0-61 15,8-8-126-15,4-14-324 16</inkml:trace>
  <inkml:trace contextRef="#ctx0" brushRef="#br0" timeOffset="1515.41">7577 5839 912 0,'0'0'3'16,"0"0"81"-16,0 0 28 0,0 0-9 15,0 0-7-15,0 0-1 16,239 215 0-16,-212-187-31 16,-6-6-31-1,-3-8-20-15,-9-10-7 0,-2-4-1 16,-4 0-1-16,1-18 43 15,2-25 9-15,5-16-39 16,5-14-14-16,6-3 5 16,5 2-8-16,2 8-1 15,-2 17-1-15,0 21-62 16,-3 23-101-16,-22 5-241 16,1 10-358-16</inkml:trace>
  <inkml:trace contextRef="#ctx0" brushRef="#br0" timeOffset="1791.66">8544 6118 938 0,'0'0'183'0,"0"0"-146"16,0 0-21-16,0 0 18 16,0 0-8-16,0 0 24 15,170-381-30-15,-170 329-6 16,-25 16-13-16,-9 18 7 15,-7 18 12-15,-9 11 16 16,-6 40-27-16,8 13 7 16,12 4 8-16,22-4 0 15,14-8 3-15,21-12-13 0,35-4 1 16,19-12-14-16,16-7-2 16,9-15-20-16,-59-6-161 15,-8-2-366-15</inkml:trace>
  <inkml:trace contextRef="#ctx0" brushRef="#br0" timeOffset="2229.5">10427 5699 794 0,'0'0'212'16,"0"0"-93"-16,0 0-67 16,0 0 80-16,0 0-7 15,0 0-31-15,-60-13-36 16,-12 84-9-16,3 5-23 15,9-6 3-15,18-16-10 16,22-18 12-16,15-9-4 16,5-15-21-16,19-9 4 0,31-3-5 15,17-7 23-15,7-26-27 16,1-9 4-16,-12 6-2 16,-16 10-2-1,-20 10 1-15,-14 14-2 16,-2 2-1-16,7 0-1 0,6 14-2 15,10 12 8-15,10 6-11 16,12 0-10-16,11-7-44 16,-38-20-108-16,0-5-202 15</inkml:trace>
  <inkml:trace contextRef="#ctx0" brushRef="#br0" timeOffset="3607.69">12258 5504 619 0,'0'0'141'15,"0"0"-54"-15,0 0 43 16,0 0 18-16,0 0-37 16,0 0-25-16,0 0-13 15,-29-140-2-15,29 138-24 16,0 2 1-16,0 0-23 15,-2 0 14-15,2-2 3 16,-4-10 15-16,2-14-32 16,-1-17-13-16,3-15-5 0,0-8-7 15,0 4 9-15,0 6-7 16,0 14 0 0,0 6 4-16,0 9-5 0,0 9 0 15,-2 9 6-15,0 7 0 16,0 2 0-16,2 6-7 15,-3 48-4-15,-1 40 4 16,-1 33 17-16,1 11 0 16,0-6-15-16,1-18 4 15,3-19-4-15,-2-17 3 16,2-18 7-16,0-18-6 16,0-16 0-16,0-14-1 0,0-10-5 15,0-2 2-15,0 0 10 16,7-10-12-16,20-16 1 15,10-6-1-15,11 8 4 16,-2 10-8-16,1 12 4 16,-3 2-3-16,-6 0 6 15,-7 22-9-15,-11 2 2 16,-9 6 3-16,-11 8-8 16,0 2 1-16,-37 5 2 15,-15-9-6-15,-3-11-1 16,-1-8-11-16,9-12 23 15,7-5-9-15,11 0 7 16,11 0 3-16,11 0-1 16,7-11 0-16,16-11-11 15,33-9-12-15,15-3 24 16,13 2-4-16,0 8 11 0,-5 12-13 16,-3 8 11-16,-9 4-10 15,-8 0 5-15,-10 16 0 16,-11 8 0-16,-6-4 0 15,-12-1 0-15,-7-10 2 16,-1-3 3-16,-5-6-1 16,0 0 14-16,0 0 9 15,-5-11 9-15,-10-18-31 16,4-5-5-16,2-2 2 16,6 2 1-16,3 2-6 15,0 2-2-15,12 0-23 16,21 6-36-16,12 3-33 15,6 10-50-15,2 4-30 0,7 7-29 16,-2 0 4-16,0 0 114 16,-4 0 55-16,-14 11 32 15,-7 11 2-15,-12 2 40 16,-11 4 56-16,-8 4 64 16,-2 0-35-16,0 2-14 15,0 2-16-15,-6-6-21 16,-7-2-16-16,3-3-20 15,4-10-22-15,2-4-14 16,1-7-6-16,3-4-41 0,0-3-79 16,0-15-137-16,17-9-247 15</inkml:trace>
  <inkml:trace contextRef="#ctx0" brushRef="#br0" timeOffset="3719.4">13424 5404 752 0,'0'0'0'16,"0"0"-53"-16,0 0-377 16</inkml:trace>
  <inkml:trace contextRef="#ctx0" brushRef="#br0" timeOffset="4306.82">13748 5833 659 0,'0'0'169'0,"0"0"-80"16,0 0 48-16,0 0 4 16,0 0-64-16,0 0-53 15,243-58-3-15,-216 6-17 16,-11 6 10-16,-11 1-12 16,-5 12 4-16,0 4-5 15,-16 9 3-15,-6 11 2 16,-3 6-4-16,1 3 0 15,-1 12 4-15,0 29-9 16,4 13 6-16,5 14-6 16,9 0 3-16,7-2 0 15,9-12 0-15,36-16 1 16,15-20 6-16,7-18-1 0,6-12 13 16,3-40-11-16,-1-24 3 15,-6-6-9-15,-6-7 1 16,-14 2 1-16,-13 0 4 15,-14 3 5-15,-11 10-2 16,-11 17 23-16,0 25 15 16,-2 32 24-16,-36 41-20 15,-18 61-43-15,-15 50-3 16,-3 35 9-16,10 13-5 0,17 13-8 16,29-11 2-1,18-29-2-15,27-33 45 16,33-46-37-16,13-39 16 0,4-36-10 15,-6-19-2-15,-7-32-12 16,-12-32 0-16,-21-16-2 16,-18-8 0-16,-13-6 6 15,0-2-6-15,-40 5 2 16,-14 17 1-16,-12 20 1 16,-10 24-5-16,-2 22 0 15,13 8-5-15,17 1-42 16,43 20-56-16,5-5-239 15</inkml:trace>
  <inkml:trace contextRef="#ctx0" brushRef="#br0" timeOffset="5421.05">16300 5386 324 0,'0'0'233'16,"0"0"-74"-16,0 0-12 15,0 0 17-15,0 0-57 16,0 0-77-16,-53 58 30 16,19-2 6-16,0 6-9 15,7 7-13-15,6 4-5 16,5-4-6-16,7-9-21 15,9-14 9-15,0-14-21 16,11-16 8-16,28-16-6 0,7 0 4 16,6-28-3-16,-2-18-2 15,-7-8-1-15,-14 2 0 16,-18 2-3-16,-11 7 3 16,0 12-2-16,0 4 6 15,-11 9 2-15,-3 8 4 16,10 4 8-16,4 0 3 15,0-2-9-15,25-4-9 16,30-2-3-16,16 0 6 16,12 2-3-16,-1 8-2 15,-6 4 3-15,-11 6-8 16,-14 30 8-16,-15 11-2 16,-14 7 2-16,-13 2 0 15,-7-4 3-15,-2-10-7 0,0-10 10 16,0-16-8-16,2-10-3 15,9-6 1-15,12 0-2 16,8-24-8-16,9-14 2 16,3-4 4-16,-4 6-6 15,-1 5 5-15,-9 12-2 16,-6 6 2-16,-5 12-13 16,-5 1 2-16,0 0-10 15,9 4 4-15,7 7 4 16,7-2 2-16,9-9 3 15,8 0-29-15,11-20 40 16,8-24-7-16,6-19 9 16,0-17 0-16,-3-20 4 0,-3-10-4 15,-5-13 3 1,-2-7 4-16,-5-9 7 0,-12-5 17 16,-11-6 1-16,-20 10 17 15,-17 23-4-15,0 31 4 16,-4 34 16-16,-19 32 11 15,-4 20-39-15,-10 46-32 16,-10 50 2-16,-6 48-4 16,-6 33 18-16,6 15-12 15,6 17 9-15,16-7-16 0,17-15 2 16,14-29-4 0,8-43-18-16,34-39-51 0,9-38-87 15,-27-42-108 1,-8-32-397-16</inkml:trace>
  <inkml:trace contextRef="#ctx0" brushRef="#br0" timeOffset="5757.45">17752 5410 1072 0,'0'0'100'16,"0"0"-99"-16,0 0-1 15,0 0 43-15,0 0 36 16,0 0 13-16,415-117-40 15,-294 27-31-15,-11-4-18 0,-16 4 3 16,-18 3-1-16,-24 4-3 16,-23 2 3-16,-20 5 3 15,-9 12 15 1,0 20 59-16,-12 20-15 0,-5 20-14 16,-6 4 5-16,-8 48-53 15,-7 36 3-15,3 28-1 16,1 19 15-1,12 15-11-15,6 1 0 0,9-1-1 16,7-16-6-16,0-24-4 16,14-26-3-16,19-23-32 15,9-21-73-15,8-24-95 16,-29-12-63-16,2-28-184 16</inkml:trace>
  <inkml:trace contextRef="#ctx0" brushRef="#br0" timeOffset="5933.98">18878 5532 428 0,'0'0'551'0,"0"0"-493"16,0 0 6-16,0 0 45 15,0 0-16-15,0 0 5 16,2 247-8-16,-2-211-36 16,0-10-34-16,0-12-20 15,7-14-24-15,11-2-116 0,-12-22-76 16,3-8-340-1</inkml:trace>
  <inkml:trace contextRef="#ctx0" brushRef="#br0" timeOffset="6455.58">18994 5324 948 0,'0'0'69'0,"0"0"-43"0,0 0 82 16,0 0-28-16,0 0-49 15,0 0 4-15,318 174-13 16,-297-120 18-16,-11 3-25 16,-1-6 3-16,-4-12-9 15,2-11 23-15,-5-16-24 0,0-8 0 16,-2-4-2-16,0-2 70 16,7-24-22-16,3-8-53 15,9-1-1 1,1 3 2-16,2 4-5 0,-2 8 7 15,-2 8-8-15,0 6 2 16,0 6 2-16,-1 0 0 16,3 0 4-16,3 6 1 15,2 10-4-15,-2 0-2 16,4-6 4-16,4-7 1 16,3-3-3-16,1-3-2 15,0-27-5-15,-2-8-8 16,-6-4-8-16,-8-4 14 15,-10 2 7-15,-9 4-6 16,0 4 6-16,0 5 1 0,-15 12 0 16,-8 13 2-16,-4 6 9 15,-4 11-10-15,-2 32 4 16,4 13 12-16,9 4 1 16,13 2 20-16,7-4-6 15,27-12-15-15,35-10-15 16,27-9 6-16,21-15-8 15,23-8-11-15,-75-4-108 16,-2 0-199-16</inkml:trace>
  <inkml:trace contextRef="#ctx0" brushRef="#br0" timeOffset="7458.86">21336 5390 387 0,'0'0'116'0,"0"0"-81"16,0 0-7-16,0 0 25 16,0 0 21-16,0 0 9 15,0 0-10-15,13-40-30 0,-13 38 5 16,0 2 8 0,0-4 13-16,0 0-6 0,0 2-7 15,0 0 7-15,0 2-17 16,0 0-6-16,0 0-6 15,0 0 10-15,0 0-15 16,0-4 9-16,0 4-17 16,0-3 0-16,0 3-2 15,0 0-6-15,0 0 6 16,0 0 0-16,0 0 8 16,0 0-11-16,0 0 4 15,0 0-17-15,0 0 3 16,0-1-4-16,0-2-1 15,0 3 6-15,0 0-4 16,0-1 4-16,0-1-5 0,0 2 12 16,0-2-10-16,0 2 10 15,0 0-11-15,0 0 11 16,0 0-6-16,0 0 13 16,0-4 7-16,0 2-11 15,0-1 2-15,-3-1-19 16,-12 4 7-16,-11 0-3 15,-15 29-5-15,-8 19 2 16,-2 4-1-16,13-8 3 16,13-14-3-16,21-6 0 0,4-10 2 15,13 0-3 1,26 2 4-16,5 8 3 16,-7 24-4-16,-12 41-2 15,-25 49 1-15,-9 45 7 0,-44 25 0 16,-3 21 1-16,20-17-3 15,36-33-6-15,23-45-2 16,70-56 2-16,34-58-2 16,21-20 6-16,-9-60 5 15,-25-32-3-15,-40-11-1 16,-43 2 3-16,-31 0-8 16,-22 5 7-16,-40 8-3 15,-15 5-8-15,0 15 6 16,7 12-7-16,17 20 3 15,22 12-23-15,17 14-52 0,14 10-103 16,2 0-294-16</inkml:trace>
  <inkml:trace contextRef="#ctx0" brushRef="#br0" timeOffset="7838.9">23490 4740 1008 0,'0'0'183'0,"0"0"-136"16,0 0 23-16,0 0-58 15,0 0 56-15,0 0 69 16,-47 273-79-16,16-111-30 16,-2 1 20-16,1-15-27 15,8-25-20-15,11-32-1 16,8-26 0-16,5-27-41 15,0-26-95-15,-4-12-122 16,-1-18-68-16,-2-20-282 0</inkml:trace>
  <inkml:trace contextRef="#ctx0" brushRef="#br0" timeOffset="8418.34">23123 5586 732 0,'0'0'64'15,"0"0"-16"-15,0 0 89 16,0 0 16-16,0 0-61 15,0 0-20-15,515-420-45 16,-415 301-10-16,-19 7-15 16,-15 1 6-16,-20 1-6 0,-21 2 0 15,-19 9 4 1,-6 22-5-16,0 28 16 16,-22 33 58-16,-5 16 6 15,-9 56-66-15,-14 47-14 0,-6 37 16 16,2 20 31-16,6 19 1 15,11-5-24-15,10-13 13 16,10-21-19-16,9-32 13 16,8-27-16-16,0-30 1 15,0-20-12-15,15-19-1 16,-1-12-4-16,-2 0-19 16,1-14 18-16,4-15 1 15,-5 4-1-15,-2 11 3 16,1 8-7-16,5 6 4 15,10 0-5-15,15 0 1 0,11 0 5 16,14 0-1-16,3 0 4 16,2 0-5-1,-3-10 8-15,-5-18-12 16,-5-5 7-16,-11-9-2 0,-11-4-6 16,-14-2 0-16,-15-4 5 15,-7 4-18-15,0 4 14 16,-27 10-6-16,-11 17 10 15,-7 17-4-15,1 8 1 16,-5 41 10-16,9 11-2 16,15 4 5-16,25-2-1 15,18-6 9-15,71-9-9 16,49-15 23-16,30-18-26 0,3-10-4 16,-22-4-36-16,-115 0-159 15,-32 0-194-15</inkml:trace>
  <inkml:trace contextRef="#ctx0" brushRef="#br0" timeOffset="9425.4">7633 7885 771 0,'0'0'168'0,"0"0"27"16,0 0-78-16,0 0-82 16,0 0 20-16,0 0 74 15,0 0-41-15,-33 256-39 16,23-190-13-16,-1-10-16 16,0-9-9-16,2-15 2 15,2-10-11-15,3-10 2 16,2-8 1-16,0-2-5 15,2-2 2-15,0 0 8 0,0 0-10 16,0 0-3-16,0 0-1 16,27 0 4-16,15 0 5 15,9 0-3-15,9-18 0 16,5-6 3-16,8-9-10 16,10-11-40-16,2-8-61 15,-4-8-57-15,-58 34-134 16,-14 0-145-16</inkml:trace>
  <inkml:trace contextRef="#ctx0" brushRef="#br0" timeOffset="9588.94">8154 7816 441 0,'0'0'295'0,"0"0"-45"15,0 0-73-15,0 0-32 0,0 0-72 16,0 0 18 0,-187 213-4-16,142-83-3 15,-1 21-21-15,-3-1-21 0,9-12-20 16,17-15-8-16,15-33-14 15,8-20-12-15,15-18-81 16,9-52-191-16,5-2-470 16</inkml:trace>
  <inkml:trace contextRef="#ctx0" brushRef="#br0" timeOffset="10134.67">9985 8245 776 0,'0'0'258'16,"0"0"-95"-16,0 0-134 16,0 0-6-16,0 0 69 15,0 0-18-15,-15 197-19 0,15-153 5 16,0-10-4 0,0-16-15-16,0-12-1 0,0-6-20 15,0-2 20 1,0-38 16-16,18-18-13 0,11-12-36 15,4-1 6-15,8 7 4 16,1 4-15-16,2 8 6 16,-1 10-8-16,-6 12-30 15,-1 20-56-15,-5 10-83 16,-29 2-104-16,-2 20-227 0</inkml:trace>
  <inkml:trace contextRef="#ctx0" brushRef="#br0" timeOffset="10434.44">10519 8520 719 0,'0'0'159'0,"0"0"-31"15,0 0 5-15,0 0-34 16,0 0-38-16,0 0-27 16,260-259-10-16,-242 189-18 15,-11 8 3-15,-7 12 1 16,0 10 5-16,-19 14 3 15,-10 16 35-15,-4 10-16 16,-5 20-29-16,-4 30-5 16,2 12-1-16,8 8 0 15,13 3 1-15,14-4-3 0,5 2 0 16,9-13 1-16,31-12-4 16,18-18 0-16,15-24-36 15,19-4-71-15,13-34 42 16,-63 2-123-16,-2-4-175 15</inkml:trace>
  <inkml:trace contextRef="#ctx0" brushRef="#br0" timeOffset="10907.93">11416 8201 851 0,'0'0'271'0,"0"0"-189"15,0 0-52-15,0 0 49 16,0 0 2-16,0 0 28 0,-158 173-17 15,147-137-25 1,6-6-42-16,3-6 38 0,2-12-46 16,0-6-15-16,0-6 2 15,0 0-3-15,21-16 13 16,10-20-5-16,11-11 6 16,5 0-12-16,-3 7 0 15,-6 7-3-15,-7 12 0 16,-11 6-2-16,-7 11-1 15,-3 4 2-15,-4 0-6 16,-4 26 3-16,-2 14 8 0,0 4-2 16,0-1 2-1,0-5-1-15,0-12-3 16,0-10 0-16,18-10 0 0,11-6 3 16,12-4 1-16,9-26 0 15,6-10-8-15,-2-1-3 16,-8 5 6-16,-3 3-9 15,-12 8 6-15,-8 10 2 16,-13 8-11-16,-3 7-4 16,-3 0-38-16,-2 20 18 15,3 12 5-15,7-1-25 16,10-7-81-16,18-11-34 16,18-13-45-16,-29 0-61 15,2-1-40-15</inkml:trace>
  <inkml:trace contextRef="#ctx0" brushRef="#br0" timeOffset="11422.57">12454 8195 379 0,'0'0'334'16,"0"0"-169"-16,0 0-6 16,0 0 2-16,0 0-57 15,0 0-33-15,-19-94-21 16,-13 102-3-16,-3 24-25 16,2 10 16-16,-2 8-2 15,9 5 9-15,10-1-16 16,16-6-6-16,0-6-2 15,27-12-15-15,17-16 6 16,10-14-9-16,2 0 5 16,0-20-6-16,0-18 3 15,-6-2-5-15,-7 0-7 16,-9 5 7-16,-13 10 0 0,-9 10 2 16,-10 12 1-16,-2 3 1 15,0 0-3-15,0 0-2 16,0 5-11-16,0 23 12 15,0 8 0-15,0 5 7 16,0-3-7-16,2-8 0 16,25-10 0-16,9-10 0 15,6-10 8 1,5 0-6-16,-1-8-4 0,-1-18-13 16,-5-4 12-16,-5 2-7 0,-10 2 0 15,-7 5 9 1,-7 12 2-16,-6 3 0 15,-5 6 3-15,0 0-8 0,0 0 3 16,4 0-5-16,2 11-10 16,4 15 16-16,1 6 3 15,7 5-2-15,4-7-1 16,7-6 0-16,4-8-9 16,3-16-66-16,-2 0-51 15,-28-18-169-15,-6-8-433 16</inkml:trace>
  <inkml:trace contextRef="#ctx0" brushRef="#br0" timeOffset="11570.53">13102 8037 1194 0,'0'0'125'16,"0"0"-125"-16,0 0-31 15,0 0 25-15,0 0-2 16,0 0-99-16,130 34-268 15</inkml:trace>
  <inkml:trace contextRef="#ctx0" brushRef="#br0" timeOffset="11854.29">13495 8343 934 0,'0'0'157'0,"0"0"-56"15,0 0 23-15,0 0-9 16,0 0-26-16,0 0-18 15,4 111-38-15,-4-111-4 16,7 0 5-16,2-20 23 16,6-14-33-16,3-8-19 15,3 2 1-15,-4 7-3 16,-3 9 2-16,-5 12-2 16,-3 8 15-16,5 4-14 15,7 0 0-15,7 4-1 16,8 18 8-16,1 4-10 15,-1 1 2-15,2-5-3 16,6-7-22-16,16-6-30 16,-34-9-123-16,6 0-204 15</inkml:trace>
  <inkml:trace contextRef="#ctx0" brushRef="#br0" timeOffset="12168.49">14363 8145 788 0,'0'0'386'0,"0"0"-272"15,0 0-114 1,0 0 17-16,0 0 87 0,0 0-5 16,25 116-6-16,-25-74-43 15,0-3-25-15,2-13-17 16,3-8-8-16,2-14-3 16,4-4-91-16,-7-7-132 15,3-16-258-15</inkml:trace>
  <inkml:trace contextRef="#ctx0" brushRef="#br0" timeOffset="13084.14">14448 7990 950 0,'0'0'89'0,"0"0"-89"16,0 0-35-16,0 0-34 16,0 0-36-16,0 0 7 15,291 63 35 1,-231-35-64-16,-5 4 41 0,-12 0 86 15,-12 2 48-15,-12-2 85 16,-9 0 29-16,-4-5 1 16,-6-5 1-16,2-7-26 15,-2-4-18-15,0-7-19 16,0-4-26-16,0 0 5 16,3 0-18-16,-1 0-15 0,2-15-33 15,3-7-14-15,0 4 0 16,0 7 3-16,-3 2-3 15,-2 7 1-15,-2 2-5 16,0 0 4-16,0 0-4 16,0 0 1-16,0 0 0 15,0 0-4-15,0 11 7 16,0 4 2-16,0 2 2 16,0-4-1-16,-2-3-3 15,2-3 9-15,0-5-7 16,0-2-3-16,0 0 4 15,0 0 0-15,0 0 7 16,0 0-1-16,0-23-7 16,18-4 6-16,4-5-11 15,5-1 6-15,6-1-6 16,0 4 2-16,1 4-1 0,-8 10 1 16,-7 4-8-16,-4 10 7 15,-4 2-8-15,0 0 4 16,-4 20 0-16,-3 10 5 15,-1 4-2-15,4-2-1 16,6-8 0-16,7-10-5 16,13-10-9-16,7-4-7 15,12 0-8-15,8-26 16 16,0-8 9-16,0-4-16 16,-6-6 17-16,-10 2-1 0,-10-2 5 15,-14 4 3-15,-11 5 1 16,-9 5 4-16,0 8-2 15,-11 8 13-15,-18 12-3 16,-7 2 6-16,0 20-19 16,-2 35 9-16,9 19 0 15,16 18 13-15,13 20-10 16,4 28-9-16,48 19-3 16,21 13 4-16,16 9 123 15,5-12-54-15,-9-11-23 16,-14-10-6-16,-20-11-8 15,-25-15-31-15,-18-20-5 16,-8-18 0-16,-39-21 0 16,-32-23 0-16,-25-16-7 15,-17-18-2-15,-3-6-10 0,9-32 11 16,22-24 1-16,23-25 5 16,30-13-3-16,32-14-18 15,19-12 6 1,68-5-9-16,35 3-10 0,32 1-35 15,13 9-70-15,-96 82-158 16,-11 6-546-16</inkml:trace>
  <inkml:trace contextRef="#ctx0" brushRef="#br0" timeOffset="14755.89">17673 7704 886 0,'0'0'140'0,"0"0"-101"16,0 0 12-16,0 0 42 15,0 0-14-15,0 0 3 16,0 0-32-16,-326 439 0 0,317-349-17 16,9-16-13-16,29-20-17 15,40-25 3-15,16-29 29 16,17-4-17-16,6-49-4 15,-2-15-14-15,-8-16 10 16,-9-12-10-16,-8-12-9 16,-12-15-2-16,-7-11-4 15,-6-12 5-15,-7-11-3 16,-7-11 7-16,-13-7-4 16,-11 5 9-16,-11 26 1 15,-7 37 3-15,0 47 15 16,0 38 35-16,0 22-2 15,-7 6-24-15,-17 64-25 16,-9 54-2-16,-8 51 50 0,1 38-6 16,4 11 21-16,5-7-37 15,7-21 0-15,5-31-3 16,11-35 6-16,8-32-10 16,0-27-16-16,0-30-4 15,6-18 1-15,4-18-4 16,1-5-21-16,7-9-2 15,6-26 1-15,0-3 19 16,-3 4-10-16,-13 14 12 0,-8 8 0 16,0 6 3-1,0 6-2-15,0 0 0 0,0 0 2 16,9 2-20-16,11 12 15 16,14 2 1-1,19-6-3-15,23-10-23 16,19 0-9-16,11 0-11 0,-4-20-12 15,-17-2 19-15,-16-2 4 16,-16 2 19-16,-9-6 5 16,-3-4 8-16,-15 0 0 15,-8 2 7-15,-13 8 0 16,-5 9 2-16,-2 9 13 16,-27 4 10-16,-9 3-19 15,-4 27-3-15,1 12 13 0,6 6 4 16,10 0 1-16,18-6-12 15,7-8-6-15,9-7-2 16,32-13 0-16,5-10 11 16,4-4 0-16,-2 0-1 15,-5-15-4-15,-10-5 4 16,-10 2-11-16,-12 2 6 16,-7 8-2-16,-4 6 3 15,0 2 0-15,0 0-7 16,14 0 0-16,14 0-38 15,19-6 33-15,13-4-3 16,5 0 2-16,-5 2-2 16,-4 6 6-16,0 0 1 15,2 2 2-15,1 0 52 16,-1 0-24-16,-11 14 10 0,-11 0 3 16,-11 6 5-16,-8 6-8 15,-5 14 4-15,-4 28-2 16,-8 31-1-16,0 29-34 15,-10 24-6-15,-24 17 0 16,-7-3 0-16,-1-5 0 16,5-19 0-16,8-26 0 15,8-31 0-15,8-33 0 0,9-28 0 16,4-20 0 0,0-4 0-16,0-44 0 15,0-38 0-15,0-37 0 0,13-25 0 16,-2-21 0-16,3-17 0 15,3-20 0 1,8 3 0-16,6 16 0 0,2 35 0 16,3 46 0-16,-7 39 0 15,-7 31 0-15,1 23-4 16,-2 9-7-16,8 0-3 16,-2 32 11-16,-2 12 0 15,-7 10 3-15,-13 0-2 16,-5 2 5-16,0-6-6 15,-7-7-3-15,-11-7 0 16,3-14-25-16,7-8 2 0,4-10-5 16,4-2 7-16,0-2 9 15,0 0-3-15,14 0-8 16,28-32-3-16,25-17 30 16,15-19 4-16,14-18-4 15,2-13-31 1,-7-6-24-16,-6-8 31 0,-14-1 11 15,-11-6 15-15,-18-5 0 16,-17 7-1-16,-21 9 4 16,-4 22 13-16,-10 20 11 15,-13 23 20-15,8 24 3 16,6 12-7-16,0 8-13 16,-2 24-28-16,-7 40 3 15,-9 38 5-15,1 29 34 0,-1 22-23 16,2 7 11-1,3-4-16-15,5-10 10 0,7-17-22 16,8-21-4-16,2-26-2 16,0-23-43-16,14-27-36 15,5-28-104-15,-9-8-125 16,-4-32-200-16</inkml:trace>
  <inkml:trace contextRef="#ctx0" brushRef="#br0" timeOffset="14913.47">20457 7863 1142 0,'0'0'110'0,"0"0"-95"15,0 0-8 1,0 0 14-16,0 0-16 0,0 0-5 16,0 0-51-16,534-230-118 15,-517 230-173-15</inkml:trace>
  <inkml:trace contextRef="#ctx0" brushRef="#br0" timeOffset="15587.02">21086 8049 785 0,'0'0'103'0,"0"0"5"16,0 0 25-16,0 0-7 0,0 0-14 15,0 0-25-15,200 2-51 16,-152-50-33-16,-15-1-3 15,-16 3-7-15,-15 8 1 16,-2 8 4-16,-15 12-2 16,-20 12-7-16,-8 6 9 15,1 0 0-15,4 26-1 16,11 4-1-16,11 2-4 16,12 4 7-16,4-1 1 15,0-2 2-15,20-4-1 16,16-3 0-16,4-2 9 15,3-4-6-15,-4-6 9 16,-3-2-9-16,-9-4 4 0,-3-6-5 16,-11-2 8-1,-3 0 5-15,-4 0 15 0,-3-6 28 16,-3-16-12-16,0-2-4 16,0-6-9-16,0-2-8 15,0 2-25-15,2-2-1 16,18 1-1-16,16-1-37 15,17 0-29-15,18-2-25 16,9 0-31-16,1 2 34 16,-8 4 10-16,-13 8 39 15,-15 6 35-15,-16 6 5 16,-18 6 6-16,-11 2 14 16,-7 0 87-16,-38 14-27 15,-5 16-55-15,-2 4 36 0,12 0-1 16,16-4-18-16,13 2-28 15,11 1-7-15,0-1-3 16,17 0 0-16,14-2 7 16,3 0 6-16,2 0 13 15,0 2-1-15,-5-4 10 16,-10-2 11-16,-9 0-16 16,-12-4-27-16,0 3 6 15,-20-2 6-15,-20-1-2 16,-7-2-15-16,7-8-2 15,9-8-6-15,18-4-44 16,13 0-60-16,0-13-228 16</inkml:trace>
  <inkml:trace contextRef="#ctx0" brushRef="#br0" timeOffset="15700.72">22595 8075 1678 0,'0'0'23'0,"0"0"-23"15,0 0-127-15,0 0-261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11-27T21:55:53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6476 5605 1174 0,'0'6'206'15,"0"-6"-167"-15,42 0-35 16,20 0 35-16,13 0 40 16,6 0-3-16,2-2-14 15,-6 0 6-15,-9 2-25 16,-11 0-11-16,-12 0-3 15,-12 0-19-15,-12 0 11 16,-11 0-12-16,-6 2 12 16,-4 0-17-16,0-2 13 15,0 2-4-15,0-2 0 16,0 1-2-16,0-1-8 0,0 0-3 16,0 0-10-16,0 0-45 15,-4 0-138-15,-1 0-302 16</inkml:trace>
  <inkml:trace contextRef="#ctx0" brushRef="#br0" timeOffset="6546.87">8972 4923 865 0,'0'-14'203'0,"0"14"-144"0,0 25-43 15,-9 22 12-15,-8 16 54 16,-2 12-14-16,1 7 0 16,0 0 0-16,0-5-15 15,2-8-2-15,5-10-14 16,1-4-10-1,2-7-17-15,7-3 19 0,-3-9-19 16,4-9 7-16,0-8-14 16,0-4 7-16,0-4-7 15,11-4 1-15,9-2 6 16,9-5-8-16,5 0 8 16,6 0-10-16,3 0 6 15,-2-12-3-15,3-5-6 16,-2-2-6-16,2-5-37 0,-6-6-64 15,-9-3-61-15,-6-2-38 16,-23 20-142-16,0 3-232 16</inkml:trace>
  <inkml:trace contextRef="#ctx0" brushRef="#br0" timeOffset="6729.38">8901 5360 672 0,'0'0'123'15,"0"0"-2"-15,0 0-16 0,0 0-46 16,0 0-51-16,0 0 11 16,6-7 34-16,50 13-5 15,7-6-46-15,2 0 14 0,1-24-16 16,-3-17-119 0,-48 18-177-16,-9-4-290 0</inkml:trace>
  <inkml:trace contextRef="#ctx0" brushRef="#br0" timeOffset="6926.85">8793 4830 891 0,'0'0'167'0,"0"0"-8"15,0 0-131-15,0 0 11 16,0 0 22-16,0 0-29 15,402-281-29-15,-315 258-3 16,-11 21-40-16,-63 2-197 16,-11 13-316-16</inkml:trace>
  <inkml:trace contextRef="#ctx0" brushRef="#br0" timeOffset="7555.05">9601 5307 680 0,'0'0'100'0,"0"0"-57"16,0 0-36-16,0 0 61 15,0 0 34-15,0 0-14 16,198-45-33-16,-170 57 9 0,-8 19-17 15,-17 8-3-15,-3 11-5 16,-11 11-15-16,-27 3 9 16,-8-3-12-16,0-2 9 15,6-16-12-15,12-14 14 16,9-13-12-16,14-10-10 16,5-6-4-16,0 0-5 15,4-6 1-15,33-28 3 16,19-14-9-16,15-10 4 15,2-3-26-15,-8 3-11 16,-9 10 17-16,-17 14 12 16,-16 14 2-16,-13 13 3 15,-8 7 6-15,-2 0-6 16,0 0 0-16,0 7 2 16,-12 21 1-16,-8 12 18 0,0 4 2 15,3 1-5-15,8-4-13 16,9-7 0-16,0-7-4 15,7-7 0-15,26-11-9 16,11-9-81-16,-22 0-122 16,2-15-232-16</inkml:trace>
  <inkml:trace contextRef="#ctx0" brushRef="#br0" timeOffset="7815.35">10555 5289 780 0,'0'0'142'0,"0"0"-90"16,0 0 25-16,0 0 47 0,0 0-14 15,0 0-8-15,-101 193-31 16,90-149-11-16,7-4-26 16,4-4-20-16,0 0 1 15,4-6-15-15,13-5 4 16,3-4-2-16,4-11-4 15,4-8 2-15,0-2-16 16,3-2-57-16,-4-23-49 16,-1-9-62-16,-20 16-66 0,-4 0-108 15</inkml:trace>
  <inkml:trace contextRef="#ctx0" brushRef="#br0" timeOffset="8303.21">10870 5400 792 0,'0'0'158'0,"0"0"-142"16,0 0 91-16,0 0-9 16,0 0-29-16,0 0 13 0,0 0-32 15,-26 223-21-15,26-201-14 16,0-11-13-16,0-6-2 15,0-5 0-15,0 0-28 16,0-20-72-16,0-1-118 16,9-6-339-16</inkml:trace>
  <inkml:trace contextRef="#ctx0" brushRef="#br0" timeOffset="8631.14">10825 5031 823 0,'0'0'243'16,"0"0"-134"0,0 0-63-16,0 0-15 0,0 0-31 15,0 0 44-15,0 0 10 16,247-300-14-16,-195 276-9 16,-14 8-8-16,-10 11-2 15,-9 5-6-15,-8 0 18 16,-3 19-7-16,-8 25 37 15,0 18 14-15,0 18-24 16,-14 17-5-16,-2 5-13 16,1 3-10-16,2-2-11 0,5-12-3 15,3-8-9-15,5-12 0 16,0-12 2-16,0-16-8 16,1-18-24-16,17-18-60 15,4-7-76-15,-14-14-102 16,0-13-238-16</inkml:trace>
  <inkml:trace contextRef="#ctx0" brushRef="#br0" timeOffset="8878.48">11080 5474 738 0,'0'0'240'0,"0"0"-159"16,0 0-76-16,0 0 59 15,0 0 27-15,0 0-10 16,349-99-37-16,-272 90 4 0,-13 9 7 15,-16 0-20-15,-16 14 5 16,-9 13 3-16,-10 5 7 16,-9 3-3-16,-4 1 1 15,0-2-21-15,-4-3-3 16,-10-4-21-16,2-8-3 16,4-1-5-16,3-9-61 15,5-9-86-15,0 0-87 16,0-14-133-16</inkml:trace>
  <inkml:trace contextRef="#ctx0" brushRef="#br0" timeOffset="9030.07">11742 5224 750 0,'0'0'231'15,"0"0"-140"-15,0 0-90 0,0 0 1 16,0 0-2-16,0 0-74 15,44 57-91-15,-34-49-46 16</inkml:trace>
  <inkml:trace contextRef="#ctx0" brushRef="#br0" timeOffset="9741.76">12056 5479 560 0,'0'0'147'16,"0"0"-56"-16,0 0 70 0,0 0 22 15,0 0-35-15,0 0-41 16,-4 80-19-16,-2-68-33 16,0-3-8-16,1-2-25 15,3-3-2-15,2-4-14 16,0 0 12-16,0 0-1 16,0 0 3-16,0-5 0 15,0-22-6-15,15-6-14 16,5-3 4-16,4 5-7 15,-3 6 7-15,2 4-8 16,-3 2 4-16,-6 9 0 16,-6 4 0-16,-4 6-7 0,-2 0 2 15,0 6-7-15,-2 20 10 16,0 6 1-16,0 4-4 16,0-4 9-16,0-7-6 15,8-7 2-15,10-9-9 16,6-9 1-16,6 0-2 15,6-14 2-15,4-18-29 16,1-9-11-16,2-4-31 16,-5 2 30-16,-12 6 31 15,-11 10 17-15,-9 12 1 16,-6 8 3-16,0 7 10 16,0 0 4-16,-19 20 4 15,-7 25-2-15,1 23 25 16,3 24-20-16,15 27 15 0,7 15 4 15,0 11 23-15,35 0-14 16,17-11-38-16,8-12 0 16,1-5-12-16,-5-11 26 15,-11 0-20-15,-9-11 5 16,-14-10-11-16,-13-13 0 16,-9-14-2-16,-16-12 0 15,-36-10-4-15,-33-11-5 16,-16-14 3-16,-16-11-20 15,-12 0 20-15,-9-18-5 16,-5-11 11-16,3-6-8 16,28-8 8-16,43-15 4 15,53-21-3-15,37-24-2 16,80-23 2-16,49-7-3 16,26-4-48-16,24 3-114 0,-114 92-181 15,0-1-608-15</inkml:trace>
  <inkml:trace contextRef="#ctx0" brushRef="#br0" timeOffset="10377.59">13825 4880 822 0,'0'0'226'16,"0"0"-127"-16,0 0-36 16,0 0 21-16,0 0-24 15,0 0 10-15,0 0-21 16,-318 294 2-16,318-239-22 16,6 3-17-16,22-4 2 15,7-4-13-15,2 1 9 16,-4-6-10-16,-7 0 6 0,-11-2-5 15,-6-5 6-15,-9-4 8 16,0-4 7-16,-7-5-2 16,-21-5-12-16,-2-6 4 15,-4-8-11-15,0-6 3 16,4 0-4-16,4-4-7 16,8-19-55-16,10-13-65 15,8-14-69-15,0 23-104 16,23-7-96-16</inkml:trace>
  <inkml:trace contextRef="#ctx0" brushRef="#br0" timeOffset="10601.01">14128 4646 749 0,'0'0'185'0,"0"0"-111"15,0 0 33 1,0 0 28-16,0 0-9 0,0 0-19 15,-107 378-16-15,93-263-23 16,2 1-40-16,5-7-5 16,7-11-22-16,0-16 1 15,0-17-2-15,7-20-31 16,9-25-67-16,-10-20-144 16,1-24-182-16</inkml:trace>
  <inkml:trace contextRef="#ctx0" brushRef="#br0" timeOffset="11158.28">13919 5321 616 0,'0'0'243'15,"0"0"-170"-15,0 0-67 16,0 0 59-16,0 0 36 16,0 0 2-16,246 5 7 15,-167-14-33-15,-8 0-34 16,-16 4-27-16,-13 5 0 15,-13-2-15-15,-15 2 6 16,-9 0-6-16,-5 0 11 16,0 0 19-16,-10 15 13 15,-21 13 1-15,-8 8-5 16,2 2-17-16,7 0-7 0,6-3 6 16,12-3-12-16,12-7-1 15,0-5-7-15,12-8-1 16,21-6 4-16,8-6-3 15,4 0 9-15,5-6-10 16,-9-6 3-16,-7 1-1 16,-10 4-6-16,-10 5 5 15,-5-2-3-15,0 3 2 16,-3-1-1-16,1 2 0 16,2 0-1-16,-2 0-2 15,5 0 6-15,0 0-7 16,0 0 9-16,-1 0-7 0,-3-2 5 15,-3 2-2 1,-3-3-1-16,-2-3 2 0,0-4 6 16,0-3-5-16,0-4 6 15,0-1-8-15,14-7 3 16,15-8-3-16,9-1-2 16,8-2 2-16,-1 6-2 15,-3 5 1-15,-6 5-2 16,-2 6-26-16,-1 5-80 15,-2 5-59-15,-26 4-103 16,0 0-162-16</inkml:trace>
  <inkml:trace contextRef="#ctx0" brushRef="#br0" timeOffset="11543.25">15349 4498 903 0,'0'0'228'0,"0"0"-33"15,0 0-116-15,0 0-26 16,0 0-21-16,0 0 29 16,0 114 49-1,0-5-40-15,0 15-7 0,0 17-39 16,-1 4-4-16,-3-5-17 16,0-17 1-16,3-29-4 15,1-29-4-15,0-23-20 16,0-23-16-16,0-13-52 15,0-6-80-15,0-22-18 16,0-8-152-16,0-4-151 16</inkml:trace>
  <inkml:trace contextRef="#ctx0" brushRef="#br0" timeOffset="11723.33">15138 5106 612 0,'0'0'282'15,"0"0"-67"-15,0 0-85 16,0 0-89-16,0 0 13 15,0 0 78-15,308-156-9 16,-182 124-57-16,-19 5-52 16,-28 6-14-16,-35 13-16 15,-32 8-79-15,-12 0-145 16,-36 17-106-16,-9 4-120 16</inkml:trace>
  <inkml:trace contextRef="#ctx0" brushRef="#br0" timeOffset="12918.09">14346 5427 338 0,'0'0'161'0,"0"0"-90"16,0 0-8-16,0 0 3 0,0 0 15 16,0 0-1-16,0 0 21 15,2-5-29-15,-2 5-15 16,0 0-6-16,0 0 11 15,0 0 3-15,0 0-16 16,0 0-2-16,0-2-11 16,0 0 4-16,0 2-23 15,0-2 1-15,-2 2-1 16,-1 0 8-16,3 0-11 16,-2 0-4-16,0 0 0 0,2 0-2 15,-3 0 5 1,3 0-9-16,-1 0 8 0,-3 0-8 15,0 0 3-15,-5 0-5 16,0 4 2-16,-4 8-2 16,1 4 1-16,-2 4 4 15,2 8-1-15,0 4 9 16,-2 4-7-16,0 2 11 16,7-4-12-16,2-4 5 15,5-6-8-15,0-10 0 16,0-3-1-16,12-8 0 15,9-3 4-15,3 0-4 16,5-3 6-16,6-26-8 16,1-5 2-16,1-5-2 15,-6-3-1-15,-9 3 0 0,-6 1 0 16,-9 2 1 0,-2 1-1-16,-5 6 2 15,0 6 1-15,0 5-4 0,0 4 2 16,0 5 1-16,0 4-1 15,-2 1 9-15,-1 4 8 16,2 0-4-16,1 0 0 16,0 0-13-16,0 0-1 15,0 5 4-15,-2 22 1 16,2 9 8-16,0 2 1 16,0 3-5-16,20-2-1 15,9-7-3-15,10-7-4 0,7-7 1 16,5-9-2-1,3-5-48-15,-3-4-60 0,-37 0-133 16,-9 0-273-16</inkml:trace>
  <inkml:trace contextRef="#ctx0" brushRef="#br0" timeOffset="14672.39">16534 4485 742 0,'0'0'194'0,"0"0"-37"15,0 0-68-15,0 0-30 0,0 0 23 16,0 0 1-16,0-87-53 16,-12 164-26-16,-5 33 83 15,0 19-23-15,-1 16-21 16,-3 7-20-16,2 4 8 16,-5-2-17-16,-2-13-4 15,4-23-7-15,6-23-1 16,8-26-2-16,8-25-8 15,0-14-32-15,0-17-57 0,8-10-85 16,0-3-108 0,0-20-76-16</inkml:trace>
  <inkml:trace contextRef="#ctx0" brushRef="#br0" timeOffset="15154.94">17380 4612 782 0,'0'0'77'0,"0"0"20"0,0 0-25 15,0 0 24-15,0 0-7 16,0 0-16-16,0 0-14 16,-422 297-17-16,392-245-25 15,10-3-4-15,12-6-10 16,8-9 0-16,0-3-1 16,18-7-1-1,17-3-1-15,5-3 0 0,8-5-3 16,2-5 3-16,-4 3 0 15,-3 0 0-15,-12 5 1 16,-9 4 2-16,-10 1-5 16,-12 10 4-16,0 3 4 15,-18 6 5-15,-24 4 3 0,-10 4-4 16,-2-2-4-16,0-1 1 16,8-3-2-16,6-12-1 15,12-8-4-15,12-13-13 16,13-9-45-16,3 0-32 15,0-2-152-15,16-16-119 16</inkml:trace>
  <inkml:trace contextRef="#ctx0" brushRef="#br0" timeOffset="15611.72">17460 5403 707 0,'0'0'211'15,"0"0"-26"-15,0 0-88 16,0 0 8-16,0 0 7 16,0 0-1-16,-33 535-14 15,31-470-23-15,0-13-24 16,2-18-27-16,0-14-3 16,0-10-14-16,0-10 1 15,0 0-3-15,0-30 14 16,2-29-1-16,7-27-17 15,2-22 0-15,4-17 1 0,-4-2-2 16,2 10-6-16,-6 21 7 16,-3 28-1-16,0 20 1 15,-2 15 0-15,-2 15 1 16,3 8-2-16,3 8 0 16,3 2 0-1,10 0-10-15,4 7 9 0,1 16-3 16,-2 8 3-16,-8 5-1 15,-9 5 2-15,-5 7 1 16,-2 1 0-16,-33 3-1 16,-7-3 0-16,-6-4-2 15,0-9-17-15,6-13-25 16,14-12-49-16,14-11-25 16,14 0-35-16,0-11-160 0,3-8-144 15</inkml:trace>
  <inkml:trace contextRef="#ctx0" brushRef="#br0" timeOffset="16086.96">18075 5183 752 0,'0'0'274'16,"0"0"-137"-16,0 0-81 15,0 0 10-15,0 0 25 16,0 0 5-16,-148 84-15 15,108-41-22-15,8-2-12 16,10-1-12-16,16-5-10 16,6-10-20-16,0-4-2 15,22-6-3-15,8-11 3 0,4-4-1 16,8 0 2-16,2-12-1 16,-2-11-2-16,-6-1-2 15,-7 3 0-15,-8 8 1 16,-11 6 0-16,-4 7 0 15,0 0-1-15,5 0-4 16,6 0 4-16,2 3 1 16,2 6 0-16,-3 1 2 15,-3-5-4-15,-2 0 5 16,-4-1-4-16,-5-2 2 16,-1-1-1-16,-3-1 0 15,0 0 3-15,0 0 5 0,0-1 0 16,0-15-6-1,2-3 0-15,6-2-4 0,1-1 3 16,8 1-1-16,1 3 0 16,1 0-3-16,5 5-60 15,7 4-108-15,-22 9-66 16,4 0-205-16</inkml:trace>
  <inkml:trace contextRef="#ctx0" brushRef="#br0" timeOffset="16392.66">18899 4574 943 0,'0'0'214'0,"0"0"-76"15,0 0-91-15,0 0 0 16,0 0-1-16,0 0-2 15,-112 72 37-15,97 36-9 16,5 17-15-16,0 11-17 16,4 3-20-16,-2-8 9 15,6-20-10-15,2-25-6 16,0-24-13-16,0-17 5 16,5-16-5-16,4-17-10 0,5-12-40 15,3 0-70-15,2-30-77 16,-10 1-116-16,-4-1-247 15</inkml:trace>
  <inkml:trace contextRef="#ctx0" brushRef="#br0" timeOffset="16990.62">19158 5054 392 0,'0'0'359'0,"0"0"-247"15,0 0-66-15,0 0 65 16,0 0 11-16,0 0-2 16,-17 6-22-16,-44 37-41 15,-14 8-1-15,0 5 0 16,11-6-11-16,20-9-13 15,22-9-11-15,15-3-15 16,7-2 4-16,0-2-4 16,2-3 1-16,29-6-6 0,23-6 6 15,17-10-3-15,15 0-3 16,-1 0-1 0,-4-3-44-16,-12-1-120 0,-53 0-123 15,-8 1-373-15</inkml:trace>
  <inkml:trace contextRef="#ctx0" brushRef="#br0" timeOffset="17390.42">20148 4911 877 0,'0'0'242'16,"0"0"-83"-16,0 0-106 16,0 0-42-16,0 0 6 15,0 0 4-15,-10 57 64 0,-10 19-34 16,-1 11-19 0,4 6-23-16,3-5-8 0,6-6-1 15,8-13-16-15,0-12-80 16,0-49-144-16,0-8-280 15</inkml:trace>
  <inkml:trace contextRef="#ctx0" brushRef="#br0" timeOffset="17592.88">19870 5659 810 0,'0'0'195'16,"0"0"-195"-16,0 0 13 15,0 0 13-15,0 0 60 16,0 0-8-16,298-27-2 16,-227-1-29-16,0-7-33 15,-7 0-14-15,-9-3-61 16,-46 21-155-16,-9 1-166 16</inkml:trace>
  <inkml:trace contextRef="#ctx0" brushRef="#br0" timeOffset="17787.34">19788 4936 996 0,'0'0'153'0,"0"0"-101"16,0 0-47-16,0 0 5 15,0 0 31-15,0 0-19 16,465-122-18-16,-352 106-4 15,-78 13-213-15,0 3-299 16</inkml:trace>
  <inkml:trace contextRef="#ctx0" brushRef="#br0" timeOffset="18526.62">20779 5414 613 0,'0'0'215'16,"0"0"-81"-16,0 0-97 16,0 0 21-16,0 0 37 15,0 0 3-15,-20 45-19 0,9-16-23 16,-5 6 23 0,4-1-34-16,1-7-14 0,9-9-5 15,2-9-17-15,0-7 6 16,0-2-14-16,0 0 8 15,2 0-5-15,24-24 5 16,9-13 2-16,6-7-10 16,-3 7-2-16,-6 5 2 15,-8 11-3-15,-8 10 3 16,-4 6-4-16,-3 5-5 0,0 0-6 16,6 5 2-1,-4 17 4-15,6 4 1 0,-2-2-16 16,4-7-14-16,2-9-5 15,8-8 7-15,9-5-2 16,4-31-7-16,3-16-57 16,0-13-25-16,-8-12 27 15,-5-15-17-15,-5-8 54 16,-1-12 52-16,1-7 10 16,-3-2 42-16,-7 1 67 15,-8 9 8-15,-9 21 17 16,0 26-40-16,0 28-24 15,0 22 46-15,0 10-68 0,0 4-4 16,0 35-36 0,-6 41-1-16,-4 31 24 0,-2 23 45 15,-2 2-49-15,0 2-12 16,1-3-13-16,2-11-1 16,4-15-1-16,4-26-4 15,3-28-20-15,0-24-59 16,0-26-48-16,6-4-124 15,1-30-197-15</inkml:trace>
  <inkml:trace contextRef="#ctx0" brushRef="#br0" timeOffset="18697.2">21181 4967 1026 0,'0'0'115'0,"0"0"-115"15,0 0 1-15,0 0-2 16,0 0 1-16,0 0-33 16,350-117-86-16,-346 117-88 15,-4 0-229-15</inkml:trace>
  <inkml:trace contextRef="#ctx0" brushRef="#br0" timeOffset="19120.46">21562 5359 501 0,'0'0'258'0,"0"0"-153"16,0 0 9-1,0 0 18-15,0 0-37 0,0 0-18 16,0 0-38 0,217-122-15-16,-211 75-10 0,-6 8 7 15,0 13 15-15,-28 11-12 16,-6 15-10-16,-5 0-6 15,0 22-5-15,8 13 3 16,10 2-3-16,11-1-2 16,8-4-1-16,2 3 0 15,4-5 3-15,22-1-1 16,8-1 6-16,3-8-8 0,-2-4 4 16,-5-7-3-16,-5-5 1 15,-10-4 2-15,-1 0-1 16,-6-5 6-16,-2-15-2 15,1-9 14-15,-2-3 30 16,1-4-40 0,0-2-2-16,5 1 15 0,0 2-19 15,7 1-4-15,2 4-1 16,3 5-1-16,6 5 0 16,2 8-57-16,4 11-95 15,-23 1-122-15,-3 0-142 16</inkml:trace>
  <inkml:trace contextRef="#ctx0" brushRef="#br0" timeOffset="19990.75">22271 5290 584 0,'0'0'214'0,"0"0"-149"16,0 0 9-16,0 0 22 15,0 0-4-15,0 0 20 0,28 8 4 16,-8-32-60-16,-4-3-29 15,-6 0-20-15,-6 4 15 16,-4 5-13-16,0-2 0 16,0 6-8-16,-19 4-1 15,-7 10-7-15,-1 0 7 16,-1 13-3-16,2 18 9 16,3 5-8-16,6 5 4 15,7-1-4-15,8-1 2 16,2-5 0-16,8-9 1 15,26-5 0-15,9-11 4 16,7-9-3-16,2 0 8 0,-1-7-9 16,-8-13 3-1,-2-1-3-15,-10 1 2 0,-7 7-2 16,-7 4-1 0,-8 8 0-16,-4 1-2 0,-3 0 1 15,-2 0-12-15,0 3 8 16,0 13 5-16,0 1-1 15,0 2 1-15,0-3 0 16,0-1-13-16,-2-6-6 16,-1-4-4-16,3-1-3 15,0-2 15-15,0-2-11 16,17 0 17-16,15 0 1 0,12-16 2 16,10-17 3-1,10-10-1-15,2-13 3 0,1-12-1 16,-1-13-4-16,-2-11 5 15,-2-7-2-15,-6-8 1 16,-12-2 2-16,-14-6-3 16,-16-3 5-16,-14-2 5 15,0-3 4-15,-21 10 15 16,-10 20-4-16,0 29 26 16,5 31 7-16,3 28 32 15,-3 12-46-15,-1 60-27 16,-6 38-8-16,2 38 10 15,0 21 10-15,8 5-8 16,4-8 6-16,12-5-14 16,7-20 0-16,0-24-12 0,0-26 0 15,15-32-2-15,3-25-18 16,-2-22-38-16,1-7-36 16,2-25-68-16,-11-13-88 15,0-5-264-15</inkml:trace>
  <inkml:trace contextRef="#ctx0" brushRef="#br0" timeOffset="20202.09">22749 4673 821 0,'0'0'242'15,"0"0"-216"-15,0 0-14 16,0 0 117-16,0 0 2 0,0 0-24 15,434-61-57-15,-353 43-29 16,-25 7-21-16,-30 10-41 16,-26 1-139-16,0 0-126 15,-30 5-65-15</inkml:trace>
  <inkml:trace contextRef="#ctx0" brushRef="#br0" timeOffset="20868.8">22633 5138 312 0,'0'0'358'15,"0"0"-237"-15,0 0-24 16,0 0 19-16,0 0-27 15,0 0-30-15,-88 9-22 16,60 3 16-16,2 5 9 0,0 1-1 16,0-2-24-16,2 3 3 15,1-1-12-15,8-3 9 16,3 1-8-16,5-4-12 16,7 1-10-16,0 0-6 15,0-1-1-15,16 1 3 16,6-1 4-16,4 3-5 15,0-1 6-15,-2 0-7 16,-5 3 3-16,-5-1 4 16,-6-3 18-16,-4 1 5 15,-4-3-17-15,0 4 1 16,-11-1-14-16,-18 0 10 16,-2-4-11-16,7 0-13 0,17-10-109 15,7 0-180 1</inkml:trace>
  <inkml:trace contextRef="#ctx0" brushRef="#br0" timeOffset="22327.85">9227 7471 705 0,'0'0'139'15,"0"0"-2"-15,0 0-46 16,0 0-36-16,0 0 3 15,0 0-2-15,0 0 9 0,-148 139-11 16,123-75-5-16,2 1-3 16,5-7-15-16,5-9-4 15,6-16-10-15,5-11 4 16,2-13-15-16,0-9-3 16,3 0 3-16,23-19-2 15,9-19 1-15,3-10 5 16,0-4-3-16,-9 4-4 15,-6 7-3-15,-9 12 1 16,-10 11 1-16,-4 8-1 16,0 10 2-16,0 0-2 15,0 0 3-15,0 3-4 0,0 25-2 16,0 10-7-16,0 3 9 16,0-7 1-16,20-7 0 15,12-10-1-15,10-10 4 16,12-7-8-16,6-5-4 15,5-26-45-15,-6-10-75 16,-7-1-24-16,-8 5-25 16,-15 4-4-16,-10 10 70 15,-19 21-29-15,0-1-191 16</inkml:trace>
  <inkml:trace contextRef="#ctx0" brushRef="#br0" timeOffset="22767.66">9695 7147 572 0,'0'0'202'0,"0"0"-36"15,0 0 6-15,0 0-69 16,0 0-37-16,0 0-35 16,-12 160 15-16,12-72 33 15,0-2-6-15,0-6-29 16,0-15-8-16,0-11-12 15,0-17-3-15,3-15-1 16,4-11-14-16,-3-10 3 16,-2-1-7-16,6 0 4 0,-1-12 0 15,12-15 10 1,3-5-9-16,4 3-7 0,4 4-1 16,4 9-2-16,1 7-1 15,0 9 0-15,-1 0 2 16,-6 0-8-16,-4 18 8 15,-9 0-3-15,-6 3 4 16,-9 1-2-16,0 3 1 16,-10 4 1-16,-25 1 1 15,-2 1-3-15,-4-6 8 16,7-7-10-16,11-6 3 16,11-4-11-16,8-7-26 15,4-1-48-15,2 0-35 16,28-20-89-16,-13 4-91 15,6 0-54-15</inkml:trace>
  <inkml:trace contextRef="#ctx0" brushRef="#br0" timeOffset="23534.55">10283 7591 717 0,'0'0'254'15,"0"0"-106"-15,0 0-96 16,0 0 24-16,0 0 17 15,0 0-27-15,-120 146-4 16,120-114-10-16,0-6-15 16,9-7-10-16,26-13-22 15,5-6 2-15,1 0-4 0,-4-18 3 16,-9-7-6-16,-10-2-5 16,-8 0-19-16,-9 0-23 15,-1 3 21-15,0 5 20 16,0 4 5-16,0 8 2 15,-3 4-2-15,3 1 4 16,0 0 2-16,0 0-5 16,21 0 3-16,9 2-3 15,0 0 0-15,-1 0 10 16,-4 4-8-16,-5 10 5 16,-6 1-3-16,-2-3 4 15,-4 1-7-15,-3-4 6 16,-4-2 7-16,2-3-7 15,1-3 0-15,4-1-5 16,6 0 4-16,5-7-5 0,3-11 4 16,1-1-5-16,-7 4-8 15,-6 8-2-15,-7 3 5 16,-3 4 4-16,0 0-7 16,0 0 6-16,0 17-11 15,0 6 1-15,0 0 12 16,2-3-1-16,8-4 2 15,13-7 0-15,6-5 0 16,6-4 0-16,6 0 6 16,2-20-7-16,1-12 9 15,-1-10-9-15,-3-10 0 16,-3-9-20-16,-8-8 7 16,-3-12 7-16,-2-8 6 15,-4-13 0-15,-5-2 2 0,-5 9-2 16,-10 22 1-16,0 21 17 15,0 29-3-15,0 14 14 16,-3 9 22-16,-11 20 2 16,-4 40-26-16,0 28-26 15,4 25 7-15,10 12 6 16,4 0 2-16,0-10-11 16,0-19 2-16,7-28-5 15,12-25-4-15,3-25-23 16,2-18-28-16,1 0-14 15,-7-36-99-15,-18 6-93 0,0-1-237 16</inkml:trace>
  <inkml:trace contextRef="#ctx0" brushRef="#br0" timeOffset="23679.53">10908 7494 933 0,'0'0'252'15,"0"0"-125"-15,0 0-118 16,0 0 30-16,0 0 43 15,0 0-43-15,584-113-29 16,-472 84-10-16,-84 20-107 16,-16 2-570-16</inkml:trace>
  <inkml:trace contextRef="#ctx0" brushRef="#br0" timeOffset="25479.99">13257 7232 615 0,'0'0'193'16,"0"0"-29"-16,0 0-91 16,0 0-37-16,0 0-10 15,0 0 56-15,0 0 16 16,12 144-37-16,2-112-26 15,4-9 12-15,2-9-22 16,6-10 13-16,6-4-9 16,8-11-6-16,4-23-7 15,2-9-9-15,-6-3 3 16,-11 2-10-16,-8 7 5 16,-9 12-3-16,-8 9-1 15,-4 13 0-15,0 3 0 16,0 3 2-16,0 42 10 15,-11 26-4-15,-2 24 5 0,0 14 31 16,8-2-29-16,5-2-9 16,0-4-5-1,0-10 2-15,0-8-4 0,3-13-3 16,2-18 0-16,-5-20-20 16,0-13-18-16,0-16-63 15,-12-3-36-15,-10-18 25 16,-6-22 15-16,-2-19-83 15,-4-5 109-15,2-1 65 16,4 1 9-16,8 9 17 16,14 6 12-16,6 3 15 0,4-3 4 15,32 1-35 1,14-4-9-16,10-2 1 0,10-3-1 16,5 2-3-16,0 1 2 15,-7 5-3-15,-6 4 6 16,-15 10 2-16,-12 10 11 15,-17 12 8-15,-10 9 18 16,-8 4 6-16,0 0 14 16,-20 14 15-16,-14 23-28 15,-3 9-32-15,4 8-3 16,9-2 15-16,12-9-14 16,12-12-3-16,0-11-7 15,26-13-4-15,15-7 2 0,11-3 1 16,3-26 3-1,-6-8-8-15,-4-6-2 0,-15 0-31 16,-17 2-29-16,-13 5 9 16,0 9 36-16,-29 6 14 15,-11 6-1-15,3 7 2 16,10 5 11-16,7 2 12 16,10 1 6-16,10 0 16 15,0-4-4-15,28-5-28 16,26-2-6-16,14 2-4 15,2 6-2-15,-6 3 1 16,-10 10-2-16,-13 23-3 16,-11 3 1-16,-6 1 4 15,-10-1 4-15,-5-5-4 0,-3-8 10 16,-2-10-6-16,-1-6-1 16,6-7-4-16,8 0 1 15,16-11-2-15,7-16 0 16,6-3 0-16,-2 3 0 15,-9 5-11-15,-5 10-14 16,-10 5 15-16,-3 7 0 16,-5 0 2-16,-3 11-1 15,3 15-1-15,2 3 9 16,1-6 2-16,-1-7-3 16,0-10 5-16,2-6-4 15,-5 0 2-15,-1 0 1 16,0-18 11-16,-2-5 12 15,-1-6 2-15,2-3-12 0,9-8 12 16,8-2-3-16,11 0-1 16,1-2-18-16,-1 8 0 15,-1 7-4-15,2 11-2 16,-4 7-4-16,-23 11-81 16,-7 0-244-16</inkml:trace>
  <inkml:trace contextRef="#ctx0" brushRef="#br0" timeOffset="25876.67">16337 6955 847 0,'0'0'173'16,"0"0"-86"-16,0 0-83 15,0 0 23-15,0 0 66 16,0 0 10-16,49 199-33 16,-49-123-2-16,0-6-30 15,0-12-18-15,0-17-12 16,0-14-7-16,3-15-1 16,16-12-5-16,3-1-73 15,1-35-93-15,-12 5-192 16,-10-1-279-16</inkml:trace>
  <inkml:trace contextRef="#ctx0" brushRef="#br0" timeOffset="26060.18">16052 6817 960 0,'0'0'231'0,"0"0"-146"15,0 0-38-15,0 0-26 16,0 0 18-16,0 0 11 15,316-256-22-15,-219 218-28 16,-9 16 0-16,-13 15-125 0,-62 7-211 16,-5 6-184-1</inkml:trace>
  <inkml:trace contextRef="#ctx0" brushRef="#br0" timeOffset="26595.89">16970 7124 701 0,'0'0'214'0,"0"0"-20"16,0 0-86-16,0 0 2 0,0 0-15 16,0 0-22-1,0 0-16-15,-217 246-36 0,217-233-9 16,13-10-10-16,17-3 9 15,9 0 0-15,8-23 0 16,-4-11-1-16,-1-6-8 16,-8-4-2-16,-8-3-24 15,-12 6-2-15,-7 2 16 16,-7 13 7-16,0 5 4 16,-19 5-2-16,-5 9 2 15,3 5 0-15,2 2 13 16,9 0-2-16,8 0 3 15,2 0-15-15,0 7 0 16,9 10 0-16,18-1 1 16,8 2 3-16,2 0 6 15,2 5-7-15,-6 6-1 16,-7 7 2-16,-2 6 12 0,-10 3 17 16,-4-2 5-16,-3 1 13 15,-4 0-16-15,-3-1-9 16,0 2-1-16,0 0-1 15,0-3-13-15,0-7-11 16,0-6 1-16,0-7-1 16,2-10-10-16,4-5-33 15,1-7-40-15,3 0-57 16,9-12-89-16,-9-10-102 0,2-5-404 16</inkml:trace>
  <inkml:trace contextRef="#ctx0" brushRef="#br0" timeOffset="26918.71">17137 6922 952 0,'0'0'223'16,"0"0"-177"-16,0 0-41 16,0 0 1-16,0 0 33 15,0 0 18-15,250-56-7 16,-198 59-6-16,-14 20-10 0,-14 2-15 15,-19 7-11 1,-5 6 4-16,-9 7 4 0,-33 3 0 16,-12 0-11-16,-3-3 0 15,2-8 0-15,11-6-4 16,15-11-1-16,10-6 2 16,11-7-4-16,8-1-1 15,0-5-10-15,6-1-26 16,32 0-31-16,21-5-50 15,13-20-54-15,7-4-94 16,-5 1 71-16,-52 16-108 16</inkml:trace>
  <inkml:trace contextRef="#ctx0" brushRef="#br0" timeOffset="27083.27">17683 7118 109 0,'0'0'262'0,"0"0"-35"16,0 0-41-16,0 0-30 15,0 0-57-15,0 0-27 0,52 35 39 16,-52-5-48-16,0 3-19 15,0-8-1-15,0-4-7 16,0-4-11-16,0-7-16 16,0-8-9-16,2-2-16 15,20-7-88-15,-10-13-102 16,2-7-312-16</inkml:trace>
  <inkml:trace contextRef="#ctx0" brushRef="#br0" timeOffset="27372.5">17933 6882 746 0,'0'0'69'15,"0"0"-60"-15,0 0-2 16,0 0 66-16,0 0 11 0,0 0 13 16,0 0-32-16,305-8-22 15,-321 44 17-15,-27 12 20 16,-15 6-43-16,0 0 21 15,8-7 10-15,12-6 3 16,16-6-17-16,16-3-28 16,6-5-8-16,6-5-9 15,30-4 12-15,18-9-11 16,11-9 1-16,13 0-6 16,5-8-5-16,-2-11-63 0,-55 6-165 15,-3 2-137 1</inkml:trace>
  <inkml:trace contextRef="#ctx0" brushRef="#br0" timeOffset="27465.25">18710 7222 1107 0,'0'0'240'0,"0"0"-240"16,0 0-74-16,0 0-408 16</inkml:trace>
  <inkml:trace contextRef="#ctx0" brushRef="#br0" timeOffset="-177198.61">6625 10119 904 0,'-33'13'286'16,"31"-11"-169"-16,2-1-4 16,9-1 5-16,41 0-49 15,29 0 21-15,29-19-19 16,18-1-15-16,3 2-24 16,-12 4-9-16,-15 6-19 15,-20 5 1-15,-22 3-3 16,-19 0-1-16,-12 0-1 0,-15 0-13 15,-10 0-37-15,-4 0-97 16,0 0-97-16,-14 0-269 16</inkml:trace>
  <inkml:trace contextRef="#ctx0" brushRef="#br0" timeOffset="-176224.93">9775 9358 760 0,'0'0'229'16,"0"0"-82"-16,0 0-18 15,0 0-38-15,0 0-48 16,0 0 35-16,0 0-1 16,-31 223-18-16,14-147-13 15,0-2-9-15,4-6 1 16,-1-2-10-16,0-6-9 16,3-8-10-16,3-10 6 15,3-12-9-15,3-6-2 16,2-8-3-16,0-4 0 15,0-1 3-15,0 0-3 0,0-2 3 16,15-2-2-16,11-5 0 16,11-2-1-16,9 0 3 15,11 0 0-15,4-2-4 16,1-7 3-16,-4-4-2 16,-3-1-1-16,-8 0-12 15,-8-6-27-15,-11-2-64 16,-11-3-64-16,-17 13-109 15,0 1-284-15</inkml:trace>
  <inkml:trace contextRef="#ctx0" brushRef="#br0" timeOffset="-176027.55">9773 9808 849 0,'0'0'182'0,"0"0"-170"16,0 0 5-16,0 0 40 16,0 0-12-16,0 0-26 15,250-27-19-15,-190-4-61 16,-47 15-164-16,-4-2-143 16</inkml:trace>
  <inkml:trace contextRef="#ctx0" brushRef="#br0" timeOffset="-175851.01">9709 9421 764 0,'0'0'267'0,"0"0"-126"16,0 0-68-16,0 0 31 16,0 0-64-16,0 0 7 15,149-88-15-15,-46 68-32 16,6 3-37-16,-67 10-200 15,-9 5-465-15</inkml:trace>
  <inkml:trace contextRef="#ctx0" brushRef="#br0" timeOffset="-174986.78">10688 9836 430 0,'0'0'240'0,"0"0"-129"15,0 0 0-15,0 0 41 0,0 0-13 16,0 0-30-16,2-16-33 15,-2 15-24 1,0-3-11-16,0 2-13 0,12-1-13 16,12 1 5-16,7 2 8 15,0 0-5-15,-3 3-15 16,-4 22 7-16,-15 11-1 16,-9 6 1-16,-5 9-4 15,-27 3 4-15,-2-8-11 16,1-4-2-16,2-7-2 15,10-5 6-15,2-11 0 16,12-6-4-16,4-8-2 0,3-5 0 16,6-4-10-16,35-29-2 15,21-16 1-15,14-14-17 16,7-3-16-16,-5 1 5 16,-11 5-2-16,-13 15 17 15,-23 16 22 1,-12 13 2-16,-14 13 0 0,-5 3 0 15,0 0 16-15,-14 10 14 16,-12 15 2-16,-2 8-10 16,4 1 6-16,9 4-17 15,7-2-4-15,5 2-2 16,3-8-4-16,3-6-1 16,22-12-12-16,10-8-28 15,6-4-46-15,7-14-46 16,-28-8-115-16,0-3-118 0</inkml:trace>
  <inkml:trace contextRef="#ctx0" brushRef="#br0" timeOffset="-174770.37">11598 9115 881 0,'0'0'265'16,"0"0"-159"-16,0 0 31 15,0 0-10-15,0 0-51 16,0 0-2-16,-34 80 11 15,14 62-22-15,2 17-15 16,7 6-26-16,5-11-21 0,6-24-2 16,6-22-1-1,23-24-18-15,9-25-34 16,0-25-40-16,4-21-45 16,-29-15-78-16,-4-27-253 0</inkml:trace>
  <inkml:trace contextRef="#ctx0" brushRef="#br0" timeOffset="-174588.86">11400 9824 732 0,'0'0'296'16,"0"0"-148"-16,0 0-67 0,0 0 29 16,0 0-18-1,0 0 17-15,146-117-40 0,-36 67-39 16,0 2-30-16,-12 4-10 15,-70 33-156 1,-14 6-207-16</inkml:trace>
  <inkml:trace contextRef="#ctx0" brushRef="#br0" timeOffset="-173585.51">12110 9933 859 0,'0'0'292'0,"0"0"-206"16,0 0-36-16,0 0 22 15,0 0 14-15,0 0-13 16,-70 50-23-16,74-48-14 16,20-2-4-16,8-2 11 15,2-29-13-15,2-12-8 16,-5-6-17-16,-5-5 3 0,-10 2-7 15,-6 5-1-15,-10 8-6 16,0 10-2-16,-12 16 8 16,-17 12-11-16,-12 1 6 15,-3 23-5-15,-5 17 9 16,2 3 1-16,12 2 0 16,10-2-1-16,18-2 1 15,4-1 1-15,3-2 2 16,5-6 3-16,23-10-6 15,16-6 8-15,7-11-5 0,13-5 0 16,5 0 1 0,-1-12 1-16,-3-6-5 0,-6 5 2 15,-12 9 1-15,-13 4-1 16,-8 0-4-16,-8 0 3 16,-8 4-2-1,-4 4 2-15,-6 0 1 0,0-4 6 16,0-2 6-16,0 0 0 15,2-2-4-15,3 0-1 16,3 0-5-16,5-4-1 16,3-10 0-16,-2 3-3 15,-3 4 0-15,-3 3 1 16,-8 4-2-16,0 0 2 16,0 0-2-16,0 0 2 15,0 11 8-15,0 5 0 0,0 0 4 16,0-3 0-16,-2-1 0 15,-1-3-3-15,1-3-5 16,1-1 10-16,-1-3-6 16,2-2 6-16,0 0-8 15,0 0 4-15,0 0-7 16,0-9 0-16,3-18-4 16,22-9 0-16,4-3-3 15,9 0 6-15,-2 7-6 16,2 3 3-16,-2 4 0 15,0 3-1-15,-4 6-1 16,-5 5 2-16,-4 10-2 0,-7 1 2 16,-3 0-5-16,-4 21 4 15,-2 11 0-15,-4 6-1 16,-3 2 4-16,2-4-4 16,3-9-4-16,4-5-14 15,7-11-9-15,8-11-7 16,10 0-32-16,12-31-67 15,8-18-111-15,4-8-73 16,-36 28-62-16</inkml:trace>
  <inkml:trace contextRef="#ctx0" brushRef="#br0" timeOffset="-173096.81">13455 9545 773 0,'0'0'297'0,"0"0"-140"15,0 0-57-15,0 0-4 16,0 0-1-16,0 0-12 0,-188 83-15 15,183-52-19-15,5-2-13 16,7 1-28-16,29-1 3 16,10-2-8-16,6-2 2 15,-3 2 0-15,-8 1-3 16,-11 3-2-16,-12-3 0 16,-9-3 1-16,-9-1 0 15,0-1 1-15,-7-2 3 16,-25 1 5-16,-6-4-9 15,-6-6 3-15,4-1-2 0,2-2 2 16,6-4 4 0,8-1 4-16,12-1-5 0,10-3-5 15,2 0-2-15,7 0-16 16,28 0 8-16,17-5 1 16,14-20-8-16,6-2-23 15,-4-3-7-15,-2 3-11 16,-12 3 23-16,-5 5 16 15,-13 7 6-15,-10 5 7 16,-11 7 2-16,-4 0 1 16,-10 0-3-16,-1 22 0 15,0 7 4-15,0 0 3 16,0-1-1-16,0-6-1 0,0-10-2 16,0-4-2-1,0-8-14-15,0 0-58 0,4-8-33 16,6-19 3-16,-7 9-97 15,2 1-106-15</inkml:trace>
  <inkml:trace contextRef="#ctx0" brushRef="#br0" timeOffset="-172913.39">13899 9541 516 0,'0'0'659'16,"0"0"-512"-16,0 0-94 15,0 0 36-15,0 0-8 16,0 0 13-16,-9 40-53 16,9-16-27-16,5-3-14 15,19-8-17-15,-12-11-157 0,0-2-160 16</inkml:trace>
  <inkml:trace contextRef="#ctx0" brushRef="#br0" timeOffset="-172551.35">14246 9738 938 0,'0'0'403'0,"0"0"-276"16,0 0-36-16,0 0 20 15,0 0-30-15,0 0-12 16,35 122-29-16,-15-101-10 0,-1 2-9 15,5-7-9 1,-1-6-3-16,-3-4-2 0,-1-4 6 16,-1-2-2-16,-1 0 2 15,-1-12 4-15,-4-10 1 16,0-6-3-16,-7-4-5 16,-1-6 1-16,-4-1-11 15,0-8 0-15,0 2 0 16,0 4 0-16,0 4 0 15,3 11 0-15,-2 4-10 0,10 11-66 16,3 8-33-16,5 3-94 16,5 0-67-1,-14 13-161-15,-2-1-175 0</inkml:trace>
  <inkml:trace contextRef="#ctx0" brushRef="#br0" timeOffset="-172244.18">14836 9740 691 0,'0'0'201'16,"0"0"-120"-16,0 0 24 16,0 0 46-16,0 0-47 15,0 0-20-15,114-58-26 16,-112 33-14-16,-2 2 11 0,0 2 0 16,0 8-13-1,-7 6-3-15,-12 3-17 0,-3 4 1 16,-5 4-7-16,-2 26-10 15,3 8 1-15,5 5-3 16,7 2 6-16,9-2 6 16,5-7 9-16,10-4-7 15,29-8-1-15,13-11-8 16,11-6-7-16,9-7 5 16,6-3-7-16,4-22-27 15,0-9-118-15,-58 16-165 16,-7 0-639-16</inkml:trace>
  <inkml:trace contextRef="#ctx0" brushRef="#br0" timeOffset="-171642.13">17015 9228 844 0,'0'0'257'0,"0"0"-143"16,0 0-53-1,0 0 119-15,0 0-49 0,0 0-30 16,2 365-46-1,0-276-8-15,-2-19-9 0,3-20-17 16,0-14-13-16,-1-16-6 16,-2-9-2-16,0-11-19 15,0 0-42-15,0-21-47 16,-8-21-89-16,1-14-47 16,4 26-101-16,1-2-224 0</inkml:trace>
  <inkml:trace contextRef="#ctx0" brushRef="#br0" timeOffset="-171371.84">16991 9135 746 0,'0'0'180'0,"0"0"-53"15,0 0-2-15,0 0-4 16,0 0-1-16,0 0-3 16,228-111-20-16,-140 147-38 15,-2 10 6-15,-12 12-31 16,-18 5-25-16,-24 11 13 15,-22 10 0-15,-10 6 7 16,-18 2-15-16,-30-4-6 16,-14-14-3-16,-11-15-2 15,6-14 1-15,5-14-4 16,15-14-4-16,11-10-1 16,12-7-13-16,11 0-27 0,13-23-69 15,0 2-122-15,22-6-184 16</inkml:trace>
  <inkml:trace contextRef="#ctx0" brushRef="#br0" timeOffset="-170311.62">17877 9632 128 0,'0'0'650'0,"0"0"-484"0,0 0-50 16,0 0-6-1,0 0-11-15,0 0 4 0,102-26-19 16,-80 1-24-16,0-8-23 16,-6-10-22-16,-4 2-11 15,-10-2 4-15,-2 11-8 16,0 5 4-16,-10 11-1 16,-13 7-3-16,-3 9 1 15,-2 0-1-15,1 29 6 16,-1 17-4-16,5 13 5 0,10 10-2 15,9-3-4-15,4-4 0 16,6-14-2-16,28-12-5 16,10-12-8-16,11-17 9 15,2-7 3-15,3-18-9 16,-1-31-12-16,1-21-42 16,-4-12 1-16,-1-12 22 15,-9 0 20-15,-9-5 7 16,-6 2 15-16,-12 3 0 15,-4 14 21-15,-7 21 15 16,-5 24 44-16,-3 24 7 16,0 11 4-16,0 46-18 15,-17 38-35-15,-14 41 21 16,0 32-16-16,1 13-22 16,8 4-16-16,12 0-1 0,10-20-1 15,0-22 0-15,20-31-3 16,15-34-2-16,6-31-1 15,-1-31-10-15,0-6-28 16,-2-50-24-16,-10-22-24 16,-15-20 7-16,-13-5 0 15,0 1 41-15,-27 10 24 16,-15 17 17-16,-8 16 3 16,-2 16 10-16,0 10 0 15,7 11 26-15,14 8 13 16,13 5-5-16,16-2-15 15,2-9-10-15,41-12-17 0,32-13-3 16,15-3 0-16,3 2 1 16,-1 5-3-16,-12 14 1 15,-10 8 0-15,-16 12 0 16,-16 2 3-16,-13 0-4 16,-18 23 14-16,-5 6 3 15,0 9 26-15,-20 3-6 16,-10-3-27-16,0-3-1 15,4-9-9-15,4-11-10 16,8-14-52-16,7-1-63 16,7-13-109-16,0-13-392 15</inkml:trace>
  <inkml:trace contextRef="#ctx0" brushRef="#br0" timeOffset="-170180.97">18816 9159 868 0,'0'0'12'0,"0"0"-12"16,0 0-257-16,0 0-165 15</inkml:trace>
  <inkml:trace contextRef="#ctx0" brushRef="#br0" timeOffset="-169828.91">19224 9362 929 0,'0'0'311'16,"0"0"-163"-16,0 0-26 0,0 0 16 16,0 0-34-16,0 0-35 15,2 147-35-15,-2-147-8 16,0 0-7-16,0-9-3 16,0-12-15-16,8-8 2 15,8-2-3-15,6 4 0 16,4 1-1-16,4 2 3 15,-2 6-4-15,-4 7 4 16,-4 3-4-16,-2 8 2 16,-6 0-3-16,0 3 0 15,-4 19 3-15,-4 6 0 16,-2 6 1-16,-2 4-1 16,0-2 0-16,0-5 0 0,0-6-4 15,8-9-21-15,10-13-42 16,8-3-40-16,6-1-43 15,6-27-63-15,-22 7-123 16,-4 1-73-16</inkml:trace>
  <inkml:trace contextRef="#ctx0" brushRef="#br0" timeOffset="-169649.39">19798 9285 693 0,'0'0'334'15,"0"0"-167"-15,0 0-97 16,0 0 16-16,0 0 28 15,0 0-26-15,14 113-38 0,-14-74-12 16,0-8-16 0,0-10-20-16,2-11-2 0,14-10-55 15,4-8-64-15,-2-26-25 16,-14 11-114-16,-4-1-149 16</inkml:trace>
  <inkml:trace contextRef="#ctx0" brushRef="#br0" timeOffset="-169377.12">19804 8849 751 0,'0'0'258'16,"0"0"-131"-16,0 0-71 15,0 0 38-15,0 0 0 16,0 0 7-16,164-244-6 16,-106 235-12-16,-2 9-26 0,-8 2-2 15,-8 32-12-15,-9 14 4 16,-6 15 6-16,-12 9-17 15,-4 5-2-15,-7 3-13 16,-2 2-6 0,0 1-9-16,0-4 3 0,-4-7-7 15,2-12-2-15,2-10-4 16,0-14-27-16,0-17-24 16,0-10-64-16,0-9-120 15,2-10-87-15,-2-12-300 16</inkml:trace>
  <inkml:trace contextRef="#ctx0" brushRef="#br0" timeOffset="-169103.85">20052 9236 321 0,'0'0'771'0,"0"0"-689"16,0 0-73-16,0 0 119 15,0 0-4-15,0 0-33 16,280-12-25-16,-214 12-17 15,-9 0-17-15,-5 8 0 16,-9 11-4-16,-13 2-5 16,-8 6 17-16,-13 4-15 15,-4-1 12-15,-5-1-16 16,0-4-11-16,0-7-1 16,0-7-9-16,0-4 0 0,0-7-31 15,0 0-37-15,0 0-58 16,0-15-102-16,3-4-299 15</inkml:trace>
  <inkml:trace contextRef="#ctx0" brushRef="#br0" timeOffset="-168425.11">20724 9113 1044 0,'0'0'257'16,"0"0"-214"-16,0 0-42 0,0 0 20 15,0 0-21-15,0 0-2 16,130 87-26 0,-93-75-33-16,-3 1-9 0,-6-1 15 15,-4 3 41-15,-4 0 14 16,-6 1 2-16,-5 4 27 16,-9 1 34-16,0 3 15 15,0 1-12-15,0-2-1 16,-7 0 1-16,1-1 2 15,4-2-26-15,2-8-6 16,0-5-17-16,6-7-12 16,13 0-3-16,3-9 4 15,-5-12 4-15,-3-6-7 16,-6 0 1-16,-4-3-5 0,-4 1 4 16,0 2-4-16,0 6 3 15,0 5 1-15,0 6 4 16,0 4 10-16,0 1-1 15,0 2 2-15,2-3-7 16,20-1-10-16,10-1-2 16,6 5 8-16,0 3-8 15,-8 0-1-15,-6 10 3 16,-4 15-2-16,-6 4 9 16,-3 8 10-16,-2-3 9 15,-3 0-6-15,3-7 2 16,-4-5-11-16,1-8-1 0,-4-7-10 15,-2-5 1 1,0-2 1-16,0 0 6 0,0-4 5 16,2-19-6-16,6-9-10 15,10-9 0-15,6 1-5 16,8 2-9-16,2 11 2 16,-1 10 6-16,-5 13 4 15,-5 4 1-15,-1 1-4 16,-2 30 3-16,-6 9 2 15,2 6 1-15,-3 5 3 16,2-8 0-16,4-6-3 16,-1-8-1-16,13-15-16 15,-21-14-144-15,0 0-317 16</inkml:trace>
  <inkml:trace contextRef="#ctx0" brushRef="#br0" timeOffset="-167278.75">22724 9156 514 0,'0'0'299'0,"0"0"-123"15,0 0-16-15,0 0-35 16,0 0-34-16,0 0-13 16,0 0-20-16,-1-17-1 15,-4 17-21-15,1 0-7 16,3 0-6-16,-3 0-1 16,-2 1-4-16,-2 8 1 15,0 5 16-15,0-4-11 16,-1 0-5-16,1 2-6 15,0-3 2-15,5-2-4 16,-1-3 0-16,1-4-7 16,3 0-2-16,0 0 1 0,0 0-1 15,0 0-1 1,0 0 1-16,0 0 5 16,0 0-1-16,0 0 7 0,0 0 3 15,0 0-5-15,0 0 2 16,0 0-9-16,0 0 5 15,0 0-6-15,-1 10-2 16,-17 18 2-16,-8 13 0 16,-4 14-2-16,4 3 2 15,7-12 0-15,14-10-3 16,5-16-2-16,0-13-1 16,18-7 2-16,21-7 2 15,12-25-1-15,2-4 0 16,-9 9 2-16,-12 16-2 0,-12 11 0 15,-14 54-2-15,-6 40 2 16,0 39 6 0,-23 29-6-16,-5 14 3 0,11 7-2 15,17-13-2-15,21-34-2 16,48-42-11-16,21-45-15 16,10-38 6-16,1-11-2 15,-18-46 10-15,-19-15 11 16,-24-7 4-16,-28 5 4 15,-12 5 1-15,-44 8 19 16,-29 7-6-16,-20 5-6 16,-3 5-12-16,6 3 0 15,22 3-1-15,27-2-52 0,30-7-65 16,11 24-214-16,26-6-446 16</inkml:trace>
  <inkml:trace contextRef="#ctx0" brushRef="#br0" timeOffset="-166939.63">24217 8876 1158 0,'0'0'135'0,"0"0"-85"15,0 0 54-15,0 0 20 16,0 0-42-16,0 0-3 16,-59 175-21-16,49-77-40 15,4 2-7-15,6-5-11 16,0-11 3-16,0-16-3 15,8-23-20-15,10-21-35 16,2-21-54-16,-2-3-74 16,-14-30-150-16,-4-8-350 15</inkml:trace>
  <inkml:trace contextRef="#ctx0" brushRef="#br0" timeOffset="-166747.15">23727 8839 1026 0,'0'0'241'16,"0"0"-117"-16,0 0-25 16,0 0-24-16,0 0 6 15,0 0-3-15,305-227-42 16,-179 191-28-16,-8 8-8 16,-13 22-46-16,-26 6-94 15,-71 9-126-15,-8 16-194 16</inkml:trace>
  <inkml:trace contextRef="#ctx0" brushRef="#br0" timeOffset="-166226.48">24684 9192 245 0,'0'0'986'0,"0"0"-844"15,0 0-80-15,0 0 48 16,0 0-4-16,0 0-25 0,-105 217-17 16,105-180-41-1,0-3 0-15,7-9-13 16,21-10-3-16,11-15-7 0,10 0 1 16,-1-31 6-16,-5-8-5 15,-6-8 5-15,-15 2-7 16,-14 4 0-16,-8 3-1 15,0 6-1-15,-22 5 2 16,-10 7-3-16,0 5 3 16,3 6 3-16,10 6 6 15,8 3-3-15,9 0 15 16,2 0-20-16,0 0-1 16,23 0-11-16,19 16 11 15,15 3 1-15,7 4 1 16,-2 7 0-16,-10 12-1 15,-10 10 2-15,-11 7 2 0,-9 6 14 16,-7 0 1-16,-7-3 6 16,-1 2 3-16,-5-3-3 15,-1-4-12-15,-1-1-14 16,0-6 0-16,0-4 0 16,0-10-15-16,0-11-33 15,0-7-21-15,0-15-53 16,4-3-123-16,-1-5-77 15,-3-20-272-15</inkml:trace>
  <inkml:trace contextRef="#ctx0" brushRef="#br0" timeOffset="-165913.3">25032 9069 903 0,'0'0'331'0,"0"0"-224"16,0 0-56-16,0 0 19 16,0 0 17-16,0 0 5 15,163-69-30-15,-101 86-34 16,-8 11-2-16,-14 8 4 16,-12 4-1-16,-13 4-8 15,-14 3 5-15,-1-2 5 0,-11 1-8 16,-22-5-7-16,-3-7-11 15,4-7 5-15,4-9-10 16,6-6-2 0,4-8-8-16,5-4-20 0,6 0-46 15,7-27-40-15,3 6-162 16,18-6-277-16</inkml:trace>
  <inkml:trace contextRef="#ctx0" brushRef="#br0" timeOffset="-165723.89">25627 9140 1174 0,'0'0'306'16,"0"0"-243"-1,0 0 5-15,0 0 49 0,0 0-23 16,0 0-26-16,-10 226-47 16,10-203-21-16,12-5-8 15,2-15-38-15,3-3-67 16,-4-10-73-16,-9-10-88 15,0-3-399-15</inkml:trace>
  <inkml:trace contextRef="#ctx0" brushRef="#br0" timeOffset="-165440.65">25627 8887 823 0,'0'0'239'16,"0"0"-224"-16,0 0-9 15,0 0 73-15,0 0-11 16,0 0 13-16,458-28-20 0,-408 50-5 16,-22 8 2-16,-21 6 15 15,-7 7-10-15,-19 9 19 16,-31 5-8-16,-11 3-23 16,-1-2-1-16,9-3-13 15,19-8 2-15,25-6 0 16,9-12-11-16,37-13-15 15,38-16-3-15,20 0-10 16,19-18-5-16,14-9-62 16,-79 11-121-16,-6 9-269 15</inkml:trace>
  <inkml:trace contextRef="#ctx0" brushRef="#br0" timeOffset="-162583.25">9313 9079 817 0,'12'0'134'0,"-2"54"-122"16,4 29 33-16,0 25 18 0,-2 14-20 15,-7 16 23-15,-2 5-16 16,-3 4-25-16,0-6-11 16,0-10-11-1,0-20-2-15,-5-24-1 0,4-27-15 16,-1-28-26-16,2-23-30 15,0-9-55-15,0-29-53 16,0-10-156-16</inkml:trace>
  <inkml:trace contextRef="#ctx0" brushRef="#br0" timeOffset="-160319.84">9055 8937 677 0,'0'0'102'16,"0"0"-97"-16,0 0-4 16,0 0 77-16,0 0 65 15,0 0-29-15,227 0-49 0,-132 0-18 16,9-3-14-16,11-11-25 16,8-5-2-16,7 2-4 15,1 1-1-15,0 4-2 16,-8 7 3-16,-1 5-1 15,-6 0 2-15,-4 0-5 16,-1 0 5-16,-4 0-1 16,4 0-2-16,-5 0-3 15,-3 0 2-15,-1 0 0 16,-5 0-3-16,0 0 6 16,0 0-5-16,-4 0 3 15,0 4-1-15,2 3-4 0,1-4-3 16,2 3 5-1,4-2-8-15,-3 0 7 0,-2 4 2 16,1-1-1-16,1 0 5 16,-1-1-4-16,3-1 1 15,-6-3 0-15,0 0 0 16,2-2-1-16,3 0 2 16,-1 0 0-16,-9 0-2 15,-7 0 6-15,-7 0-7 16,-4 0 6-16,-4-4-3 15,0-1 0-15,1-2 0 16,-6-5 0-16,-2 2 3 16,0-3 0-16,1-1-2 0,2 2 2 15,3 2-1 1,4-1-1-16,-2 6 1 16,1-1-2-16,-3-1 0 0,-6 4 0 15,2-1-1-15,-3 1 2 16,2-1-3-16,-1 2 5 15,0 0-5-15,-3 1 4 16,-4-1-3-16,-2 2 1 16,-1-2 0-16,-1 2 2 15,4-2 6-15,-2 2-6 16,-2 0-1-16,-1-2 3 16,-2 2-3-16,-1 0 1 0,1-3-1 15,-8 1 0-15,-6-2-1 16,-8 4 1-16,-8 0-2 15,-8 0 2-15,-3 0-2 16,0 0 3-16,-1 0 8 16,-2 0 1-16,-1 0-4 15,2 0-2-15,-2 0 0 16,0 8 9-16,2 6 2 16,-4 7 8-16,0 8-1 15,0 6 2-15,0 2-19 16,0 3 1-16,0 2-2 15,0-3-2-15,0 2-1 16,0 1 6-16,0 1 6 16,0 3-3-16,1 5 6 15,5 5-7-15,-4 7 9 0,1-2-10 16,1 0 0-16,0-3-8 16,0-3 0-16,-2 5 14 15,-2 3 15-15,0 0-20 16,0 3-4-16,0 0 7 15,0-5-7-15,0 0 8 16,0-6 2-16,0-1 3 16,0-4-4-16,2-6 1 15,10-7-10-15,0-4-2 16,4-4-1-16,-3-4 0 16,3-3 3-16,-3-3-6 15,-3-1 2-15,-2-5-2 16,-3-1 0-16,-5-3-1 15,0-1 2-15,0-3 2 0,0-3-1 16,0 0 2-16,0-2 1 16,-3 0 2-16,-13 0-4 15,-1 0-2-15,-6 0-1 16,-5 0 1-16,-6 0-1 16,-10 0-1-16,-10 0-1 15,-6 0-1-15,-12 0-8 16,-7 0-6-16,-10 0-7 15,-6 0 4-15,-4 0 1 16,-2 3 4-16,0 3 4 16,6-3 0-16,3 2-7 0,4 1 3 15,5-1 1-15,2 2 7 16,-1 1-2 0,1 1 1-16,3 1-3 15,9 2 5-15,-2-4 4 0,0 4-2 16,0 0 4-16,1-2 0 15,-3 4-2-15,4-5 2 16,2-4 0-16,6-1 1 16,0-4-1-16,6 0 0 15,-4 0 2-15,-2 0-2 16,-2 0 1-16,-5 0 0 16,-2 4-1-16,-1 4 2 0,-4-1-1 15,-1 0 0-15,-2 2 0 16,0-5-1-16,4 0 1 15,1-1-1-15,0-1 3 16,6 0-1-16,-6 0-2 16,-2-1 0-1,-3-1 0-15,-4 0 2 0,-2 0-1 16,-2 0-1-16,0 0 1 16,0 0 2-16,-3 0 5 15,1 0-2-15,5 0 3 16,-1 2 2-16,2 7-7 15,2-2-3-15,7-1 4 16,0-6-2-16,9 0 5 16,9 0-2-16,4 0 4 15,7-6-6-15,5-4 3 0,-4 4-3 16,2 1 2-16,-2 3-1 16,-2-2-3-16,-1 3 5 15,-1-1-4-15,2 0 2 16,4-2-3-16,0 3 5 15,2-1-7-15,0 0 3 16,-2 0-2-16,2-2 4 16,-6 3-2-16,0-3-2 15,-1 4-1-15,0 0 2 16,0 0 0-16,4 0-2 16,1 0 3-16,4 0-2 15,4-1 0-15,6 1 1 0,2-2 0 16,3 2-2-16,3 0 2 15,1-2 0-15,-1 2 1 16,1 0-6 0,-3 0 5-16,-2 0-2 0,-3 0 0 15,2 0 0-15,4 0-1 16,-3 0 2-16,3 0 0 16,3 0 3-16,4 0-5 15,-1 0 2-15,4 0-1 16,0 0 1-16,-5 0-1 0,8 0 3 15,-3 0-1 1,1-2 1-16,4 2-1 0,-7 0 6 16,5-2-7-16,0 2 3 15,1 0-3-15,2 0 0 16,1 0 0-16,1 0 0 16,-2 0 0-16,4 0 1 15,0 0-3 1,0 0 5-16,0 0-7 0,0-2 3 15,0 2-2-15,0 0-24 16,0 0-57-16,7 0-117 16,5-1-203-16</inkml:trace>
  <inkml:trace contextRef="#ctx0" brushRef="#br0" timeOffset="-142850.18">11170 10907 688 0,'0'0'140'0,"0"0"-3"16,0 0-35-16,0 0 4 15,0 0-15-15,0 0-11 16,0 0-41-16,-12-14-16 16,12 54-1-16,0 17 63 15,-3 12-35-15,-12 4-23 0,-1 4-9 16,2 1 13-1,-2 5 7-15,1-1-21 0,-6 1 14 16,-1-6-27 0,3-12 4-16,3-16 7 0,2-15-6 15,5-14 7-15,6-11-14 16,0-7 6-16,3-2-6 16,0 0 4-16,0 0-6 15,0 0 8-15,0 0-5 16,21 0-1-16,18-8-3 15,19-8 7-15,10 0-5 16,6 0 4-16,4 2-10 16,-4 3 8-16,-2 2-6 15,-6 2 5-15,-10 3-2 16,-6 2 0-16,-8 1-4 16,-12-1-6-16,-13 2-37 15,-7 0-33-15,-10 0-53 16,0 0-55-16,0 0-111 15,-11 0-39-15</inkml:trace>
  <inkml:trace contextRef="#ctx0" brushRef="#br0" timeOffset="-142496.15">11518 11388 1083 0,'0'0'192'16,"0"0"-168"-16,0 0-12 16,0 0 14-16,0 0 31 15,0 0 7-15,176 118-22 16,-78-100-24-16,-7 6-16 15,-10 2 2-15,-20 11-4 16,-20 6 19-16,-25 8-2 16,-16 4 6-16,-23 6 5 15,-39 5 8-15,-11-8-12 16,-3-7-4-16,9-15-17 16,22-13-3-16,21-10-12 0,24-10-88 15,0-3-165-15,12-1-462 16</inkml:trace>
  <inkml:trace contextRef="#ctx0" brushRef="#br0" timeOffset="-141626.51">13421 11252 707 0,'0'0'124'0,"0"0"-67"16,0 0 26-16,0 0 40 0,0 0-2 15,0 0-36 1,-350 220 2-16,292-141-18 0,14 1 14 16,8-3-21-16,12-2-2 15,10-5-29-15,8-10 3 16,6-12-17-16,0-15-8 16,28-15-9-16,16-13 0 15,13-5 2-15,10-7 0 16,9-26 0-16,0-2-2 15,-4 0 0-15,-6 7-9 16,-12 10 5-16,-12 9 0 16,-12 7 2-16,-10 2-1 15,-6 3 0-15,-6 17-1 16,-4 4 4-16,-4-2-3 16,0-5 6-16,0-4-5 0,0-7 5 15,0-5-1 1,0-1 18-16,0 0 16 0,0-1 2 15,0-19-31-15,-4-6 2 16,4-4-9-16,0-3 5 16,0 1-3-16,16-2-4 15,8 2 1-15,4 3-7 16,2 7-40-16,2 8-43 16,-4 11-88-16,0 3-88 15,-22 0-147-15,-2 7-204 16</inkml:trace>
  <inkml:trace contextRef="#ctx0" brushRef="#br0" timeOffset="-141398.33">13971 11749 744 0,'0'0'239'16,"0"0"-134"-16,0 0 7 15,0 0 38-15,0 0-19 16,0 0-52-16,-32 110-14 15,26-76-24-15,4 2-10 16,2-4-19-16,0-5-5 16,0-8-7-16,0-9 0 15,0-6-19-15,5-4-70 16,6 0-71-16,-7-16-55 0,0-5-209 16</inkml:trace>
  <inkml:trace contextRef="#ctx0" brushRef="#br0" timeOffset="-141094.15">13925 11391 573 0,'0'0'85'0,"0"0"-67"0,0 0 27 16,0 0 46-16,0 0 35 15,0 0 4-15,345-268-16 16,-284 248-18-16,-10 13-14 15,-10 7-16-15,-14 11-7 16,-8 28 2-16,-13 22 17 0,-6 14-1 16,0 9-27-16,-11 4-6 15,-8-2-14 1,1-2-9-16,3-9-15 16,3-7 1-16,7-10-7 0,1-12 0 15,4-14-21-15,0-12-27 16,0-11-40-16,0-9-124 15,4 0-39-15,1-16-183 16</inkml:trace>
  <inkml:trace contextRef="#ctx0" brushRef="#br0" timeOffset="-140802.98">14327 11767 475 0,'0'0'383'15,"0"0"-241"-15,0 0-96 16,0 0 15-16,0 0 2 15,0 0 18-15,73-48-10 16,-16 37-5-16,6 4-19 16,2 3-23-16,-8 4 29 15,-8 0-27-15,-10 9 12 16,-8 13-12-16,-10 1 12 16,-2 2-6-16,-5-1-20 15,-7-3 6-15,2-3-13 16,-7-2 0-16,-1-3-4 15,-1-6-1-15,0-2-7 0,0-5-42 16,0 0-40 0,0 0-36-16,0-9-89 0,0-9-317 15</inkml:trace>
  <inkml:trace contextRef="#ctx0" brushRef="#br0" timeOffset="-140647.91">14857 11499 514 0,'0'0'554'0,"0"0"-423"16,0 0-130-16,0 0 9 15,0 0 0-15,0 0-10 0,47 35-33 16,-31-34-223 0,5-1-193-16</inkml:trace>
  <inkml:trace contextRef="#ctx0" brushRef="#br0" timeOffset="-139898.75">15346 11512 365 0,'0'0'530'0,"0"0"-393"15,0 0-97-15,0 0 90 16,0 0-14-16,0 0-1 16,-134 198-32-16,111-151-15 15,8-8-22-15,14-8-15 16,1-8-19-16,11-9-3 15,25-10 10-15,14-4-14 16,10 0-2-16,1-24 2 0,0-6 1 16,-7-2-3-16,-8 1-6 15,-10 1 3-15,-10 1-4 16,-8 7 2 0,-10 4-1-16,-8 7 2 0,0 10 2 15,0 1-3-15,-16 0-5 16,-12 18 6-16,-4 12 1 15,0 6 0-15,6 0 5 16,7-2-2-16,12-5 1 16,7-6 0-16,0-8 2 15,2-10-2-15,26-5 5 16,9 0-6-16,4-18 3 16,3-12-3-16,-4-1 3 0,-6 2-6 15,-8 6-4-15,-12 7 4 16,-6 9-4-16,-8 3 3 15,0 4-7-15,0 0 5 16,0 0-11-16,0 9-5 16,-4 18 2-16,2 5 16 15,2 6 0-15,0 0 0 16,11-6 0-16,22-5-6 16,11-13 6-16,6-10-1 15,6-4 2-15,2-10 0 16,0-29 0-16,-2-9 1 15,-2-13 2-15,-2-14 1 16,-4-10 0-16,-5-16 6 16,0-12-9-16,-8-9 6 0,-6-8-4 15,-11 2-2-15,-13 14 2 16,-5 25-2-16,0 31 18 16,-2 29-3-16,-14 29 29 15,-8 13 1-15,-6 59-29 16,-5 45-16-16,3 32 15 15,15 13-8-15,17-7 16 16,7-22-14-16,33-29 9 16,12-23-1-16,15-19-16 15,11-18-2-15,6-8-15 16,0-14-76-16,-58-22-184 0,-11-6-394 16</inkml:trace>
  <inkml:trace contextRef="#ctx0" brushRef="#br0" timeOffset="-132661.43">10993 12501 114 0,'0'0'660'0,"0"0"-570"0,0 0-77 15,0 0 63-15,0 0 52 16,0 0-15-16,-39 172-29 16,27-99-27-16,2-3-21 15,1-5 8-15,0-17-13 16,6-8 13-16,-2-7-20 15,1-9 8-15,0-1-19 16,0-9-3-16,2-3-4 16,0-11-3-16,2 0-1 15,0 0 0-15,0 0-3 0,0 0 3 16,24 0 3 0,18 0-4-16,10 0 6 0,6 0-6 15,2 0 1 1,0 0-2-16,0 0 0 0,2 0 0 15,2 0 0-15,2-8-1 16,-4-4 1-16,-6-3-13 16,-10 1-48-16,-14 3-35 15,-8 2-54-15,-24 4-77 16,0-1-96-16</inkml:trace>
  <inkml:trace contextRef="#ctx0" brushRef="#br0" timeOffset="-132273.18">11442 12673 934 0,'0'0'177'16,"0"0"-166"-16,0 0-7 15,0 0 49-15,0 0-8 16,0 0 13-16,0 0-26 0,258 165-20 16,-200-129-8-16,-8-2-3 15,-8-7 2-15,-9-4-1 16,-10-7 1-16,-10 0 10 15,-13 3 17-15,0 8 26 16,-20 12 12-16,-29 12-12 16,-13 4-33-16,0-3-19 15,11-14-4-15,22-16-2 16,22-13-59-16,7-9-110 16,11-11-385-16</inkml:trace>
  <inkml:trace contextRef="#ctx0" brushRef="#br0" timeOffset="-131170.68">13157 12913 343 0,'0'0'179'0,"0"0"-88"16,0 0-11-16,0 0 1 15,0 0-6-15,0 0 5 0,-2-38 5 16,2 38-8-16,0-1-6 15,0 1-5-15,0-4-19 16,0 2-3-16,0-3-8 16,2-2-12-16,13-4-3 15,4-3 3-15,7-1-2 16,4 4-7-16,6 2-4 16,6 0-4-16,4 8 11 15,-2 1 0-15,-7 0-12 16,-9 14 3-16,-11 17 2 15,-8 10-1-15,-9 7-5 16,0 6 9-16,-17 1-9 0,-15-1 9 16,-4-4-11-1,-2-7 5-15,2-9-8 0,3-7 1 16,0-11 4-16,3-4-5 16,6-8 5-16,2-4-4 15,4 0 3-15,5 0-3 16,0-9 1-16,5-5-2 15,6 1 2-15,2 3-2 16,0 1-2-16,0 1 1 16,12 1-1-16,17-2 2 15,13 0-1-15,1 2-1 16,7 0 2-16,-4 5-1 16,-2 2 1-16,-7 0 0 0,-8 0 0 15,-3 0 1 1,-3 0-1-16,-3 0 1 0,1 0 0 15,-3 0 0 1,-5 0-2-16,6 0 1 0,-3 0-45 16,6 0-49-16,7-3-30 15,-18-8-123-15,-1 0-316 16</inkml:trace>
  <inkml:trace contextRef="#ctx0" brushRef="#br0" timeOffset="-129561.45">14143 12938 428 0,'0'0'204'15,"0"0"-80"-15,0 0-48 16,0 0 16-16,0 0 17 16,0 0-15-16,0 0-16 15,-34-2-24-15,34 2-26 16,0 0-2-16,0 0-3 16,19 0 25-16,9 8-5 15,9-3-7-15,9-5-5 16,2 0-18-16,4 0-5 15,-4-4-8-15,-4-8-17 0,-4 1-50 16,-9 2-73-16,-26 8-78 16,-5 1-189-16</inkml:trace>
  <inkml:trace contextRef="#ctx0" brushRef="#br0" timeOffset="-128596.03">14833 12714 253 0,'0'0'359'0,"0"0"-243"15,0 0-33-15,0 0 4 16,0 0-8-16,0 0-22 16,9-29-3-16,11 29-19 0,3 0-8 15,0 0 0-15,-1 0 9 16,-4 15-11-16,-6 6 9 15,-10 2-7 1,-2 11-1-16,-6 2 2 0,-21 0-18 16,-4-5-10-16,5-4 6 15,4-7-2-15,5-6-1 16,6-7-2-16,7-3-1 16,2-4 0-16,2 0 1 15,0 0-1-15,0 0-7 16,10 0 5-16,10 0 2 15,4 0 6-15,4 0-2 0,-4 0-4 16,-1 0 1-16,-4 0-2 16,-1 8 3-16,-1 4-3 15,-2 2 2-15,-1 4-1 16,-4-1 1-16,-2 0 0 16,-3 2 0-16,-4-7-1 15,-1 2 5-15,0 3-1 16,0-3 9-16,0 4-7 15,-18 2 4-15,-2-2-6 16,1-2 2-16,-3-4-3 16,-1-1-1-16,-1-2 2 15,1-2-3-15,-3 0 2 16,1-5-2-16,6-2 0 16,4 0 0-16,7 0-2 15,5 0-5-15,3-2-33 0,0-14-50 16,0-4-61-16,3 10-108 15,3 1-43-15</inkml:trace>
  <inkml:trace contextRef="#ctx0" brushRef="#br0" timeOffset="-127587.68">16304 12706 303 0,'0'0'439'0,"0"0"-306"15,0 0-90-15,0 0-24 16,0 0 121-16,0 0 2 16,-8 191-73-16,-6-115-26 15,2-10-16-15,1-12 1 16,6-12-6-16,1-12 0 15,1-12 4-15,3-9-22 0,0-7-1 16,0-2-1-16,0-2 8 16,0-34 6-16,0-19 0 15,19-20-16-15,0-13 0 16,4-14 0-16,-1-6 1 16,0-4 0-16,-3 4 2 15,-1 17-5-15,1 17 4 16,-4 23-1-16,-4 24 9 15,-6 15 5-15,0 6 8 16,-1 6-8-16,6 0-7 16,7 25-6-16,6 27 14 15,1 21 5-15,-2 13-6 16,-5 8-14-16,-4 6 6 16,-8 0-7-16,-3-3 2 15,-2-7-3-15,0-15 1 0,0-13-16 16,-11-16-64-16,-1-12-79 15,6-34-159-15,-4 0-364 16</inkml:trace>
  <inkml:trace contextRef="#ctx0" brushRef="#br0" timeOffset="-127124.6">16356 12845 751 0,'0'0'223'0,"0"0"-196"16,0 0-26-16,0 0 107 0,0 0 35 16,0 0-74-16,135 23-28 15,-92-16-4 1,1-1 6-16,-3-6-16 0,-3 0-12 16,2 0-11-16,-8 0 1 15,-2 5-3-15,-6 6-1 16,-5 1 1-16,-3 5 4 15,-4-1 3-15,-3-1 2 16,-2-3 2-16,-2-4-5 16,0-5 6-16,-2 3-12 15,1-6 7-15,2 0-9 16,5 0 8-16,4 0-4 16,5-25 5-16,2 5-4 0,-4-3-4 15,-3 11-2-15,-8 5 5 16,-5 5-9-1,3 2 5-15,-3 0-3 16,1 3-6-16,5 14 9 0,-2 2-1 16,6 2 1-16,0-4 0 15,4 2 1-15,2-7 2 16,0-1-3-16,3-5 0 16,3-6-38-16,2 0-91 15,-17-13-121-15,-1-2-306 16</inkml:trace>
  <inkml:trace contextRef="#ctx0" brushRef="#br0" timeOffset="-126810.18">17467 12143 950 0,'0'0'246'0,"0"0"-153"16,0 0-70-16,0 0 10 16,0 0 74-16,0 0-46 15,-40 322-1-15,32-195-42 16,0-5 4-16,0-13-22 0,6-15 4 15,2-22-4-15,0-23-12 16,2-21-47-16,14-17-84 16,-10-11-56-16,-2-19-201 15</inkml:trace>
  <inkml:trace contextRef="#ctx0" brushRef="#br0" timeOffset="-125533.59">17281 12750 710 0,'0'0'131'0,"0"0"-90"16,0 0-7-16,0 0 36 0,0 0 20 15,0 0-8-15,106 48 24 16,-46-89-55-16,6-20-32 16,-2-14-17-16,-8-5 1 15,-10-12-3-15,-12-4 0 16,-10 3-1-16,-14 5 3 15,-10 9 3-15,0 19-2 16,-2 20 35-16,-10 15 27 16,3 17 35-16,6 8-37 15,1 0-36-15,2 34-25 16,-2 31 6-16,2 35 33 16,0 19-13-16,0 11-4 0,0-1-4 15,0-2 5 1,0-16-8-16,0-16-6 15,0-16-5-15,0-23-6 16,0-19 3-16,10-13-2 0,-2-15-2 16,-2-7 3-16,0-2-5 15,6-2-2-15,5-26-5 16,7-10 4-16,3-6-9 16,-3 8 4-16,-4 6 8 15,-3 6-8-15,-2 12-7 16,-2 6 9-16,2 6-23 15,1 0 7-15,5 11 11 0,2 13-1 16,1 2-2-16,-2 0-6 16,3-5 1-16,0-6 1 15,7-9 16-15,4-6-40 16,2 0-13-16,2-13-3 16,-4-15-19-16,-7 1 13 15,-6 1 38-15,-7 0 24 16,-6 5 5-16,-7-1 1 15,-3 8 4-15,0-2 12 16,0 9 12-16,0 3 18 16,-11 4 2-16,-11 0-15 15,-2 27-9-15,-5 11 2 16,2 7 7-16,7-2-18 16,8-4-1-16,10-8-13 15,2-10-4-15,4-6 4 0,20-11-2 16,4-4 1-1,2-4 10-15,-2-21 1 0,-2-4-10 16,-10-1-1-16,-6 1 1 16,-6 3-1-16,-4 7 2 15,0 2 0-15,0 7-3 16,0 2 3-16,0 8 0 16,0 0-3-16,0 0-1 15,0 0-8-15,8 0-1 16,20 2 10-16,8 13-2 0,0 4 3 15,-2 1-2 1,-8 4-1-16,-2-3 1 16,-7-1 0-16,-3-9 2 0,-6-5 1 15,-4-3 0-15,-2-3 6 16,-2 0 8 0,0 0 32-16,0 0 18 0,0-15-21 15,0-10-40-15,0 0 0 16,0-2-1-16,0 2-4 15,0 1 0-15,0 5-6 16,9 1-23-16,10 0-46 16,14 0-41-16,6-4-48 15,13-3 6-15,8-1-39 16,1 4 66-16,-8 2 115 16,-9 4 16-16,-13 4 12 0,-18 9 23 15,-8 3 60-15,-5 0 34 16,0 0 27-16,-24 12-53 15,-17 16-63 1,-2 5 4-16,5 2-3 16,11-6 3-16,16-6-29 0,11-1-1 15,0-2-13-15,2-1 4 16,25 1-3-16,5 0-2 16,6-1 7-16,-2-2 3 15,-2-1-5-15,-6-1-3 16,-7-7 27-16,-12 1 3 15,-9 3 22-15,0-2-9 16,-4 7-6-16,-25 1-3 0,-4-2-32 16,6-5-4-16,4-8-44 15,7-3-94-15,14 0-166 16,2 0-534-16</inkml:trace>
  <inkml:trace contextRef="#ctx0" brushRef="#br0" timeOffset="-124232.9">19926 12612 615 0,'0'0'221'0,"0"0"-75"15,0 0-58 1,0 0 6-16,0 0-18 16,0 0-10-16,0 0-27 15,14 73 49-15,-6-12-19 0,-2-2-27 16,2-5-16-16,4-13-1 16,0-8-1-16,2-17-13 15,2-7 1-15,-4-6 1 16,0-3 8-16,6 0-5 15,2-33 14-15,4-11-9 16,-1-13-5-16,0-4-3 16,-7 3 8-16,-8 6-8 15,-5 8-6-15,-3 14-1 16,0 8-2-16,0 12-8 16,0 6-5-16,0 4-41 0,0 0-106 15,8 20-136-15,-1-6-72 16,1-1-152-16</inkml:trace>
  <inkml:trace contextRef="#ctx0" brushRef="#br0" timeOffset="-124025.81">20532 12621 860 0,'0'0'185'0,"0"0"-114"15,0 0 85-15,0 0-9 16,0 0-31-16,0 0-31 15,27 175-38-15,-34-126-14 16,-5-2-1-16,2-6-16 16,3-5-15-16,4-16-1 0,3-9-33 15,0-11-62-15,10 0-118 16,0-20-47-16,2-9-301 16</inkml:trace>
  <inkml:trace contextRef="#ctx0" brushRef="#br0" timeOffset="-123865.24">20625 12390 285 0,'0'0'770'15,"0"0"-608"-15,0 0-101 16,0 0-6-16,0 0-19 16,0 0-36-16,-38-48-2 0,67 56-77 15,-13 1-248-15,-1-5-428 16</inkml:trace>
  <inkml:trace contextRef="#ctx0" brushRef="#br0" timeOffset="-122761.74">20971 12780 879 0,'0'0'327'0,"0"0"-238"0,0 0-62 15,0 0-6 1,0 0 25-16,0 0 17 0,130-3-22 16,-97-37-34-1,-9 1-1-15,-9-2-2 0,-7 5-1 16,-8 7-1-16,0 8 2 16,0 10 8-16,-18 6 18 15,-3 5-2-15,-8 0-14 16,-2 27 5-16,-2 12-4 15,5 9-3-15,7-1-5 16,11-2-6-16,7-4 3 16,3-7-2-16,0-7-3 15,18-9 3-15,12-9-2 16,6-9 3-16,9 0 3 0,0-13 5 16,6-19-5-16,-8-2-5 15,-2-2-1-15,-11 4-4 16,-12 10 4-16,-5 6 0 15,-9 12 2-15,-4 4-2 16,0 0 0-16,0 0-4 16,0 1-5-16,0 19 4 15,0 6 5-15,8 3 6 16,6-6 7-16,8-9-12 16,6-5 0-16,6-9 4 15,2 0 4-15,-3 0 1 16,-2-14-5-16,-7-2 1 15,-8 3-5-15,-6 4 2 16,-6 2-2-16,-2 0-2 16,0 2-3-16,-2-1-15 0,2 3 4 15,-2 3 2-15,0 0 9 16,0 0-3-16,0 0 7 16,3 0-9-16,-1 0 7 15,-1 0 1-15,1 0 1 16,-2 0 0-16,0 0 2 15,0 0 1-15,0 0-1 16,0 0 24-16,0 0 11 16,0 0 4-16,0 0-15 15,0 0-2-15,0 0-12 16,0 0-5-16,0 0-4 16,0 0-3-16,0 0-1 15,0 0 1-15,0 0-2 16,0 0 6-16,0 0-4 0,0 0 1 15,0 0-1-15,0 0 2 16,0 0 2-16,0 0 0 16,0 0-1-16,0 0 3 15,0 0-5-15,0 0 3 16,0 0-1-16,0 0-2 16,0 0 0-16,0 0 1 15,0 0-2-15,0 0-5 16,2 0 4-16,4 0-6 15,4 9 7-15,0 3 0 16,0-1-1-16,1-4 3 0,-2-3-2 16,2-1 0-16,4 1 0 15,3-4 4-15,-4 0-2 16,0 0 2-16,-2 0-1 16,0-11 7-16,-2-9-8 15,2-5 10-15,-1-4-8 16,-4-6 3-16,-3 2 6 15,-4-2-12-15,0 3 8 16,0 7-6-16,0 2 4 16,-11 6-5-16,-2 5-4 15,3 1 0-15,2 6-4 16,0 3-12-16,4 2-33 0,4 0-72 16,0 0-210-16,0 11-283 15</inkml:trace>
  <inkml:trace contextRef="#ctx0" brushRef="#br0" timeOffset="-122258.08">22374 12329 617 0,'0'0'255'15,"0"0"-118"-15,0 0-58 16,0 0 32-16,0 0-6 15,0 0-18-15,0 0-29 16,-271 160-5-16,239-128-14 16,12-2-16-16,5-1-14 15,10-4-1-15,5-1-8 0,0-6-3 16,29-4 0-16,16-2 3 16,7-5 11-16,-1-2-10 15,-12 2 3 1,-9 2-3-16,-12 2-2 0,-9 3 2 15,-7 4 0 1,-2 2 17-16,-7 3 19 0,-27 1 33 16,-10-3-24-16,-6-5-19 15,4-3-20-15,7-8-7 16,10-3-1-16,14-2-39 16,7 0-85-16,8 0-95 15,0-3-399-15</inkml:trace>
  <inkml:trace contextRef="#ctx0" brushRef="#br0" timeOffset="-114720.22">17357 10614 978 0,'0'0'210'0,"0"0"-131"15,0 0-40-15,0 0 2 16,0 0-10-16,0 0 25 15,33 146 46-15,-30-22-54 16,-3 13-31-16,0 1 5 16,0-2 1-16,-8-11-3 15,-2-8-6-15,-1-6 1 16,2-10-13-16,0-11 8 16,0-16-7-16,5-20-1 15,4-16-2-15,0-18-7 16,0-15-34-16,9-5-86 15,-2-13-101-15,5-17-141 16</inkml:trace>
  <inkml:trace contextRef="#ctx0" brushRef="#br0" timeOffset="-113775.08">18317 11098 831 0,'0'0'251'0,"0"0"-192"15,0 0-46-15,0 0 57 16,0 0 31-16,0 0-22 15,0 322-24-15,0-245-13 0,0-11-9 16,-2-18-10-16,0-15 8 16,0-14 10-1,0-12 1-15,2-7-18 16,-4 0-2-16,1-23-2 16,1-33 8-16,2-27-25 0,0-14-6 15,0-6 9-15,24 2-6 16,6 15 2-16,4 18-1 15,-1 23 2-15,-3 22-1 16,0 18-3-16,-3 5 3 16,2 28-2-16,-3 28 2 15,-7 17 3-15,-6 12 2 16,-12 5-7-16,-1 2 1 0,0-2 0 16,-19-11-2-1,-6-14-7-15,-2-16-8 0,-1-17-15 16,-3-12 11-16,-2-8 9 15,-1-8-4 1,2-4 0-16,4 0 13 0,8 0 0 16,8 0 4-16,10 0 1 15,2 0-2-15,0 0-1 16,0 0-5-16,18 0-11 16,26-6 14-16,14-12 2 15,11-8-1-15,7-10 3 16,-1-5-5-16,-3 0 4 15,-8 2-3-15,-17 4 2 16,-12 7 0-16,-22 6 0 16,-11 1 0-16,-2 1 7 0,-5 2-4 15,-21 2-3-15,-8 7 0 16,-3 9-2-16,5 0-8 16,5 0 5-16,4 23 4 15,10 13-1-15,6 7 1 16,6 7 0-16,1 5-3 15,8-6 8-15,21-7-8 16,20-7 4-16,6-17 0 16,14-15-9-16,7-3-73 15,-1-23-59-15,1-24-23 16,-4-8-113-16,-54 27 22 16,-6 3-427-16</inkml:trace>
  <inkml:trace contextRef="#ctx0" brushRef="#br0" timeOffset="-113155.79">19476 10803 926 0,'0'0'203'0,"0"0"-107"16,0 0-38-16,0 0-5 15,0 0 3-15,0 0 65 16,-16 182-43-16,12-87-31 15,2 0 6-15,0-10-19 16,2-9-2-16,0-15-6 16,0-13 1-16,0-10-10 15,0-15-8-15,0-10-6 16,4-10-1-16,-2-3 1 0,-2 0-2 16,4 0 5-16,-2-14-5 15,0-11 11-15,5-2-12 16,0 0 1-16,5 2-1 15,4 2-1-15,8 5-2 16,4 3 3-16,2 7-2 16,0 7-4-16,-2 1 3 15,-6 0-3-15,-6 8 0 16,-4 11 2-16,-4 8 0 16,-8 5 1-16,0 4 3 15,0-2 2-15,-15 2-2 16,-12-7 1-16,-4-3 0 15,-2-9 6-15,-1-4-6 16,2-10 4-16,0-3-5 0,6 0 0 16,4 0-2-16,8-4-26 15,10-19-19-15,4-3-61 16,4 11-142-16,20-1-217 16</inkml:trace>
  <inkml:trace contextRef="#ctx0" brushRef="#br0" timeOffset="-112320.9">20180 11226 461 0,'0'0'239'15,"0"0"-144"-15,0 0-46 16,0 0 37-16,0 0 79 15,0 0-83-15,0 0-5 0,-68 7-11 16,44 14-19-16,2 4 4 16,-2 4 2-16,-2 6 2 15,3 4-14 1,2 3-11-16,6-6-11 16,10-6-2-16,5-7 1 0,0-8-10 15,0-6 0-15,13-9-8 16,15 0 5-16,11-16 2 15,2-20 3-15,0-7-10 16,-6 1-4-16,-4 5-8 16,-11 8 5-16,-7 13-1 15,-4 6 8-15,-7 9 1 16,-2 1 1-16,0 0-4 0,0 0-2 16,0 14-4-1,-2 17 1-15,-9 8 7 0,6 3 0 16,5-5 0-16,0-6-1 15,3-10-5-15,23-8 5 16,4-8-8-16,7-5 8 16,-1 0-7-16,1-19-9 15,2-14-2-15,-1-13 3 16,-1-10 13-16,2-10 3 16,0-14 0-16,-2-12 2 15,-5-12-4-15,-5-4 5 16,-9 0-2-16,-7 13 10 15,-7 19 8-15,-4 24 15 16,0 21 25-16,0 18-6 0,0 9-8 16,0 4 6-16,-2 4-33 15,-12 41-6-15,-6 35-7 16,-4 37 3-16,4 16 0 16,-1 6-3-16,10 0-1 15,5-15-3-15,6-19-1 16,0-18-1-16,0-26-2 15,12-25-40-15,8-28-66 16,4-8-96-16,-16-24-110 16,-3-13-169-16</inkml:trace>
  <inkml:trace contextRef="#ctx0" brushRef="#br0" timeOffset="-112121.27">20377 11204 752 0,'0'0'269'0,"0"0"-202"0,0 0-58 16,0 0 68-16,0 0 85 15,0 0-30-15,285-117-58 16,-186 78-65-16,-8 8-9 16,-10 12-58-16,-11 11-103 15,-60 8-212-15,-5 0-174 16</inkml:trace>
  <inkml:trace contextRef="#ctx0" brushRef="#br0" timeOffset="-111804.7">21097 11513 827 0,'0'0'287'0,"0"0"-216"16,0 0-63-16,0 0 21 15,0 0 48-15,0 0-13 16,149-230-20-16,-149 206-17 16,-5 11 3-16,-24 10 12 15,-10 3-23-15,-4 7 6 16,-2 21-14-16,7 8 16 16,9 7 1-16,11 2 8 0,13 4 13 15,5-6-1-15,14-7-7 16,33-13-5-1,18-16 9-15,15-7-12 16,10-10 0-16,0-23-27 0,-7-1-6 16,-16 3-52-16,-54 19-266 15,-13 5-1238-15</inkml:trace>
  <inkml:trace contextRef="#ctx0" brushRef="#br0" timeOffset="-78406.58">6810 14488 623 0,'0'0'623'16,"0"0"-467"-16,0 0-111 15,0 0 25-15,0 0-1 16,0 0 5-16,0 0-31 16,76 0 47-16,28-8-18 15,14-4-31-15,0-4-20 16,-14 5-11-16,-20 11 3 15,-20 0-11-15,-16 0 4 16,-13 0-1-16,-15 7-10 16,-7-3 4-16,-11-4-20 15,-2 3-43-15,0 3-38 0,-15-6-112 16,2 0-280-16</inkml:trace>
  <inkml:trace contextRef="#ctx0" brushRef="#br0" timeOffset="-76499.2">9614 13815 289 0,'0'0'515'15,"0"0"-434"-15,0 0-14 16,0 0 54-16,0 0 1 16,0 0-27-16,0 0-30 15,-97-68-28-15,67 111-20 0,-9 21 20 16,-3 21 18-16,3 20 0 16,-2 9-24-16,6 10 2 15,7-2-14-15,8-6-10 16,14-28-7-16,6-24 0 15,0-20-4 1,16-17 6-16,14-13-6 0,8-14 3 16,8 0-1-16,9-20 0 15,0-21 6-15,-1-15-6 16,-4-5 0-16,-10 6 1 16,-11 2 3-16,-12 14-8 15,-9 11 9-15,-8 16-4 16,0 7 0-16,0 5 1 15,0 1-1-15,-14 30-2 16,-4 14-1-16,2 2 2 0,4-2 1 16,12-9 0-16,0-9-2 15,0-6-4-15,25-6 3 16,2-7-3-16,11-8-3 16,2 0-19-16,2-16-11 15,-6-12 10-15,-12-3-16 16,-13-5 31-16,-11 9 4 15,0 2 9-15,-23 0 0 16,-1 5 6-16,1 2 6 16,10 4 5-16,5 3 15 15,8 3-6-15,0 4-6 16,4-4-17-16,22 7 5 16,4 1-3-16,6 0 3 15,-2 18 13-15,1 9-5 0,-4 5-8 16,-5 0-1-16,-7-1 9 15,-2-3-1-15,-8-6 19 16,-1-6-16-16,-4-5-1 16,-1-8-7-16,-1-3-3 15,0 0-4-15,0 0 2 16,6-7-1-16,8-21-1 16,8-8 8-16,2-9-10 15,0 9 1-15,-7 9 1 16,0 11-4-16,-7 3 1 15,-2 10-2-15,-4 3 0 0,1 0-9 16,-1 7 8 0,1 22 3-16,-3 3 2 0,-2 4 0 15,0-4 1-15,0-1-3 16,2-6 0-16,1-9-19 16,8-5-44-16,6-11-51 15,-8 0-165-15,0-4-206 16</inkml:trace>
  <inkml:trace contextRef="#ctx0" brushRef="#br0" timeOffset="-75688.88">10657 14291 711 0,'0'0'218'0,"0"0"-179"16,0 0 20-16,0 0 54 15,0 0-28-15,0 0-28 16,0 0-18-16,-97 118-18 16,90-70-1-16,2 2-8 15,5-1-9-15,0-8-1 16,7-7-1-16,17-12-2 16,6-15 0-16,5-7-2 15,6-4 6-15,-2-33 9 16,6-14-8-16,-2-10 14 15,-1-10-12-15,-4-13 3 16,-6 0 21-16,-7-1-16 0,-8-11 28 16,-5 0-20-16,-6-3 19 15,-6 15-11-15,0 19-9 16,0 25 19-16,0 23 2 16,-2 10 13-16,-5 7-19 15,-8 19-22-15,-5 39-12 16,-4 29 12-16,4 21 0 15,4 11 6-15,6 2-3 16,4-8-3-16,6-14-2 16,0-14-5-16,0-26 4 15,16-11-10-15,9-15 4 16,4-14-4-16,5-10-2 16,4-9 0-16,2 0-6 15,0-16 0-15,0-11-11 0,-4-5 7 16,-5 0-3-16,-8 3 8 15,-5 4-5-15,-4 10 10 16,-10 10 0-16,-2 5 1 16,-2 0-5-16,0 9-3 15,0 16 6-15,0 9 2 16,0-5 6-16,0 0-3 16,10-10-4-16,8-4 3 15,8-6 0-15,6-9-2 0,6 0 0 16,2-7 1-1,2-19 0-15,-6-2-2 16,-4-3-6-16,-10 3-4 16,-5 8-8-16,-10 7 15 0,-5 6 1 15,0 7 3-15,-2 0 0 16,0 0-3-16,0 0-2 16,0 23 5-16,0 13 0 15,0 2 1-15,2-4-1 16,8-2 0-16,6-12-1 15,8-7-5-15,10-13-87 16,9 0-89-16,2-25-24 16,-27 3-177-16,-2 0-214 15</inkml:trace>
  <inkml:trace contextRef="#ctx0" brushRef="#br0" timeOffset="-75268.89">11940 14368 733 0,'0'0'107'15,"0"0"-69"-15,0 0 29 16,0 0 63-16,0 0-17 16,0 0-36-16,0 0-21 15,-73 172-3-15,71-129 1 16,2-7-1-16,0-8-24 16,9-15-21-16,12-13 1 15,11 0 6-15,2-25 0 16,2-18 3-16,0-16-8 15,-1-6 0-15,-5-7 7 16,-4-8 6-16,-5-4-4 0,-3-8-1 16,-3-10 3-16,-4-10-8 15,-4 8-10-15,-6 18-2 16,-1 28 20-16,0 30 30 16,0 20 17-16,0 8-28 15,-1 1-18-15,-9 39-21 16,-3 27 1-16,0 23 16 15,3 12-7-15,4 4 7 16,1 1-7-16,2-7 3 16,1-12-12-16,2-12-4 0,0-11 1 15,5-18-32 1,32-17-88-16,-17-30-81 16,6-2-209-16</inkml:trace>
  <inkml:trace contextRef="#ctx0" brushRef="#br0" timeOffset="-74834.98">12528 14493 905 0,'0'0'81'16,"0"0"-65"-16,0 0 137 0,0 0-26 16,0 0-44-16,0 0-10 15,151-52-35-15,-137 27-24 16,-14 5-1-16,0-5 6 15,-6 5-10-15,-18 4-8 16,-2 8 3-16,-5 8-2 16,-3 0-4-16,-2 22 4 15,-1 16-2-15,7 11 4 0,10 3 8 16,14 0 5-16,6-4 1 16,13-12 31-16,36-5 0 15,26-14-2-15,19-13-24 16,13-4-15-16,6-9-8 15,-7-14-65 1,-72 7-138-16,-17-1-242 0</inkml:trace>
  <inkml:trace contextRef="#ctx0" brushRef="#br0" timeOffset="-73894.43">14494 14351 462 0,'0'0'272'15,"0"0"-177"-15,0 0 21 16,0 0 39-16,0 0-45 0,0 0-31 15,-91 36-16 1,65 5 3-16,3 4 7 16,8-2-11-16,4 0-9 0,10-7-14 15,1-3-25 1,0-8-2-16,16-9-9 0,13-9-3 16,7-7-1-16,6 0-1 15,-2-25-1-15,-3-7-14 16,-7-2-2-16,-7-4 5 15,-5 2 13-15,-5 4 1 16,-3 5 0-16,-5 3 2 16,4 8 13-16,0 0 5 15,7 4 0-15,4 0 0 0,6 7-4 16,2 5 1-16,2 0-9 16,-2 21 4-16,-2 10-2 15,-2 5 7-15,-4 0-10 16,-4-2 1-16,-3-7-2 15,-1-3 1-15,-4-8-4 16,-2-11-2-16,-3-3 2 16,-1-2-3-16,0 0 7 15,4-2 4-15,10-27 0 16,7-10-1-16,7-10-6 16,2 5-3-16,-1 8 0 15,-1 3 0-15,-1 13-1 16,-6 8 0-16,1 9 0 15,-3 3-2-15,-4 19 2 16,-5 17 5-16,-2 9 3 0,-4-4-3 16,3-5 1-16,2-2-6 15,3-12 0-15,10-8-25 16,11-12-67-16,-20-2-167 16,5-2-409-16</inkml:trace>
  <inkml:trace contextRef="#ctx0" brushRef="#br0" timeOffset="-73388.93">16797 14228 738 0,'0'0'249'16,"0"0"-103"-16,0 0-33 15,0 0-15-15,0 0-25 16,0 0 0-16,0 0 7 0,-152 119-3 15,112-54-14-15,5 2-6 16,11-3-25-16,9-12 3 16,13-7-24-1,2-16-2-15,8-15-6 0,29-14-3 16,10 0-2-16,12-36 2 16,1-12 4-16,-4-8-4 15,-11 1 0-15,-11 10 0 16,-12 14 5-16,-11 15-4 15,-8 11 3-15,-3 5-3 16,0 0-1-16,0 9-4 16,8 18-1-16,7 7 5 15,6 0 1-15,13-5-1 0,20-10-3 16,20-10-31-16,-37-9-144 16,4 0-214-16</inkml:trace>
  <inkml:trace contextRef="#ctx0" brushRef="#br0" timeOffset="-72635.94">18795 14268 581 0,'0'0'210'15,"0"0"-79"-15,0 0-1 16,0 0 0-16,0 0-59 15,0 0-29-15,-96 55-21 16,63-3 12-16,1 9 4 16,6 3 5-16,7-5-15 15,8-10-12-15,11-17-10 16,0-9-3-16,6-14 4 16,20-9-6-16,11-9 10 0,10-43 22 15,7-16 14-15,5-16-4 16,-8-8-7-16,-7-7 2 15,-8-2 2-15,-10-12-5 16,-2-10-20-16,-9-6-5 16,-12 2-6-16,-3-2 6 15,0 22-5-15,-5 18 4 16,-9 30-4-16,4 28 1 16,3 21 20-1,3 10-4-15,4 0-9 0,0 55-9 16,0 34-2-16,0 37 19 15,0 32 4-15,0 9-10 16,0 4 5-16,-4-7-14 16,4-21-4-16,0-21-2 15,0-27-7-15,2-36-31 0,16-23-47 16,6-24-50-16,10-12-58 16,-22-23-131-16,2-13-268 15</inkml:trace>
  <inkml:trace contextRef="#ctx0" brushRef="#br0" timeOffset="-71876.03">19324 14401 581 0,'0'0'222'0,"0"0"-75"0,0 0-17 15,0 0 28-15,0 0-56 16,0 0-46-16,152-74-30 15,-127 29-22-15,-10-5 3 0,-10 5-7 16,-5 6 0-16,0 6-2 16,0 10 2-16,-13 10 4 15,-3 8 4-15,-1 5 4 16,-4 5 0-16,-5 28-8 16,0 15-2-16,0 17-1 15,6 8 0-15,12 4-2 16,8-7 0-16,0-15 1 15,24-15-2-15,19-24-4 16,9-16 1-16,11-4 4 16,5-44-3-16,-2-20 3 0,-8-12-11 15,-8-5 11 1,-8-3 1-16,-10-3 0 16,-10-1 2-16,-5 4 0 15,-12 12 14-15,-5 28 33 16,0 23 14-16,0 25 27 0,0 10-13 15,-16 59-58-15,-10 31-12 16,-6 37 13-16,4 12-14 16,10 10-1-16,10-1-5 15,8-14 1-15,6-16-1 16,30-29 2-16,6-28 1 16,4-26-3-16,2-36-1 15,-2-9-13-15,-4-45-24 16,-9-23-24-16,-10-7-24 0,-17-5 30 15,-6 11-10-15,-14 9 24 16,-20 8 28-16,-4 12 14 16,2 12 5-16,6 8 25 15,12 9 0-15,8 6 1 16,10-3-2-16,0-1-13 16,18-10-10-16,26-1-4 15,14 0 5-15,6 4 3 16,-1 4 2-16,-4 12-3 15,-10 0 6-15,-6 0 7 16,-11 17 0-16,-10 2 0 16,-10 6-9-16,-12-2-5 15,0 6-6-15,-18 1-1 0,-16-1-1 16,-4-9-43-16,6-15-46 16,7-5-73-16,18 0-147 15,5-14-425-15</inkml:trace>
  <inkml:trace contextRef="#ctx0" brushRef="#br0" timeOffset="-71741.41">20224 14194 973 0,'0'0'286'16,"0"0"-286"-16,0 0-64 15,0 0 8-15,0 0-213 0,0 0-314 16</inkml:trace>
  <inkml:trace contextRef="#ctx0" brushRef="#br0" timeOffset="-71385.5">20673 14320 420 0,'0'0'600'16,"0"0"-439"-16,0 0-40 15,0 0 1-15,0 0 22 16,0 0-15-16,15 164-50 15,-15-141-34-15,0-14-21 16,0-1-9-16,0-8-14 16,0 0-1-16,6 0-1 0,3-13 1 15,8-10 6 1,-2-10 3-16,6 1-7 16,-3 1 0-16,1 3-2 15,3 7-2-15,-1 1 1 0,-3 10-1 16,-3 8-1-16,2 2 1 15,-5 0-6-15,0 24 3 16,-5 13 5-16,0 7 0 16,-2-5 1-16,2-6-1 15,2-12 0-15,10-10-14 16,2-11-49-16,14 0-50 16,4-23-73-16,-20-1-142 0,-2 3-448 15</inkml:trace>
  <inkml:trace contextRef="#ctx0" brushRef="#br0" timeOffset="-70907.24">21257 14304 773 0,'0'0'295'15,"0"0"-179"-15,0 0-80 16,0 0 67-16,0 0 17 15,0 0-34-15,41 87-28 0,-34-66-14 16,-3-6-26-16,2-6-18 16,-3-9 0-16,5 0-51 15,1-16-152-15,-7-4-111 16,2-8-395-16</inkml:trace>
  <inkml:trace contextRef="#ctx0" brushRef="#br0" timeOffset="-70626">21279 13723 935 0,'0'0'271'0,"0"0"-220"15,0 0-31-15,0 0 70 0,0 0 22 16,0 0-4-16,338-288-44 16,-262 279-2-16,-10 9-9 15,-16 11-11-15,-15 34-13 16,-12 23 26-16,-14 20-15 15,-9 24-5-15,-6 12-1 16,-23 9-15-16,-3-1-7 16,0-16-12-16,4-16 2 15,7-23-2-15,10-29 0 16,7-19-25-16,4-18-37 16,0-11-48-16,0-20-104 15,0-12-129-15,0 0-447 16</inkml:trace>
  <inkml:trace contextRef="#ctx0" brushRef="#br0" timeOffset="-70374.38">21639 14176 450 0,'0'0'631'0,"0"0"-552"16,0 0-56-16,0 0 20 16,0 0 80-16,0 0-41 15,263-28-9-15,-206 28-20 16,-8 0-18-16,-6 19 10 15,-13 3-10-15,-8 5 10 16,-13 5-8-16,-7 2-9 16,-2 4-9-16,0-6 1 15,0-4-6-15,-2-8-7 16,-5-13-6-16,5-7-1 16,2 0-27-16,0-23-60 0,0-2-151 15,4-3-274-15</inkml:trace>
  <inkml:trace contextRef="#ctx0" brushRef="#br0" timeOffset="-69773.86">22182 13958 881 0,'0'0'350'0,"0"0"-325"0,0 0-18 15,0 0 2-15,0 0 11 16,0 0-19-16,143 102 3 0,-107-75-3 15,-10 5 0 1,-6-3-1-16,-10 6 1 0,-7 1 3 16,2-3 18-16,-5-5 25 15,6-6-3-15,2-10-11 16,1-6-12-16,8-6-7 16,3 0-1-16,0-7 4 15,1-15-2-15,-4-3-10 16,-5 2 1-16,-9-1-6 15,-3 1 0-15,0 0 1 16,0 1 4-16,0-1-2 16,0 1 3-16,4 4 5 15,10 6 9-15,0 3 15 16,5 5 6-16,3 4-4 0,1 0-9 16,2 16 8-16,-1 13 2 15,-1 7 9-15,-5 3-22 16,-1 1-9-1,-5-4 9-15,0-4-2 0,-4-10-1 16,0-4-17-16,-3-10-1 16,-3-7-4-16,3-1 0 15,1-1 0-15,5-27 0 16,5-12-1-16,9-12-3 16,1 0-2-16,-3 7-4 15,1 11 1-15,-6 14 4 16,-4 12 3-16,1 8-1 0,1 0-4 15,1 23 7 1,2 13 6-16,-6 7 15 0,2 2-11 16,0-2-4-16,6-2-4 15,6-1-4-15,3-12-12 16,2-3-40-16,-24-25-192 16,-6 0-312-16</inkml:trace>
  <inkml:trace contextRef="#ctx0" brushRef="#br0" timeOffset="-68612.61">24122 13618 817 0,'0'0'207'16,"0"0"-66"-16,0 0 23 0,0 0 2 16,0 0-68-16,0 0-48 15,0 0 27-15,0 177 4 16,-26-1-44-16,-2 4-14 15,0-8-15-15,6-11-3 16,6-17-2 0,13-28-3-16,3-31-2 0,11-32-26 15,23-39-44-15,6-14-41 16,2-56-13-16,-5-27 0 16,-11-18 69-16,-15-12 11 15,-11-3-13-15,0 3 32 16,-20 18 27-16,-6 20 7 0,1 27 22 15,8 15 6-15,3 18 28 16,12 14 9-16,2 1-21 16,0 0-51-16,24-3-8 15,26-9 8-15,18-2 16 16,-3-2-2-16,-4 1 3 16,-18 8 3-16,-16 5-2 15,-15 2-8-15,-12 5 3 16,0 27 18-16,0 5 24 15,-22 7 1-15,0-5-14 16,0-7-12-16,8-7-7 16,7-8-5-16,7-7-9 15,0-6-9-15,0-4-2 16,24 0 2-16,9 0 2 16,1-11 8-16,0-12-7 0,-5 1-2 15,-3-3-2-15,-3 4 1 16,-6-1-3-16,0 6-3 15,-3 1 4-15,-7 10-2 16,2 5 3-16,-1 0-3 16,0 0 1-16,3 0-1 15,2 16 0-15,-1 1 1 16,-4-1 3-16,0-6 0 16,-2-1 1-16,-1-5-1 15,-3-2 0-15,-2-2 0 0,0 0 1 16,0 0 2-1,0 0 14-15,0 0 8 0,3 0 1 16,2-2-10 0,6-21-5-16,4-10-6 0,8-2-1 15,1-6-2-15,6 3-2 16,4-1 2-16,6 0-2 16,1 8-16-16,6 9-53 15,-3 10-109-15,-32 12-172 16,-3 0-814-16</inkml:trace>
  <inkml:trace contextRef="#ctx0" brushRef="#br0" timeOffset="-68204.06">25975 13437 869 0,'0'0'343'15,"0"0"-235"-15,0 0-50 16,0 0-4-16,0 0 63 16,0 0-35-16,0 0-50 15,-18 446-19-15,6-338-2 16,4-16-7-16,8-27-4 15,0-19-15-15,0-17-66 16,0-29-160-16,0-9-331 16</inkml:trace>
  <inkml:trace contextRef="#ctx0" brushRef="#br0" timeOffset="-67506.14">25745 13942 878 0,'0'0'273'0,"0"0"-271"16,0 0 4-16,0 0 81 16,0 0-18-16,0 0 2 15,352-227-33-15,-269 150-29 16,-8-6-8-16,-15 3 1 16,-18 6 3-16,-14 0-5 15,-15 5 6-15,-13 12 3 0,0 18 47 16,0 13 31-1,-7 21 29-15,-10 5-39 0,-3 36-40 16,-9 30-29 0,-1 28 10-16,2 14 7 15,6 7 4-15,6-2-4 16,8-6-13-16,8-14 1 0,0-14-2 16,0-21 2-16,10-14-9 15,6-16 0-15,-3-10-4 16,0-12-1-16,-3-6 1 15,8-4-13-15,6-25 10 16,6-11 3-16,0 0 0 16,-6 12 0-16,-7 4 0 0,-2 15 0 15,-6 6-2 1,4 3-4-16,-1 0 0 0,2 5 4 16,4 17 4-16,0 3-4 15,-3 0 4-15,4-5-4 16,-3-1 1-16,3-7-10 15,3-8-23-15,1-4-38 16,1 0-16-16,0-20-38 16,0-15-52-16,-1-6-47 15,1-1-91-15,0 1 136 16,-1 7 32-16,-5 11 148 16,-8 8 62-16,-7 14 53 15,-1 1 14-15,-2 0 48 16,0 0-56-16,0 5-40 0,3 25 51 15,-2 6-39-15,1 4-30 16,-2 5-10-16,0-4-5 16,3-2-11-16,-1-7 2 15,1-9-29-15,4-8-10 16,-2-5-9-16,0-10-65 16,-2 0-111-16,-3-3-67 15,0-13-232-15</inkml:trace>
  <inkml:trace contextRef="#ctx0" brushRef="#br0" timeOffset="-67131.92">26790 13630 859 0,'0'0'10'0,"0"0"-10"0,0 0-7 15,0 0 7-15,0 0 5 16,0 0-4-16,330-39 0 15,-271 39-1-15,-20 0 11 16,-13 0 51-16,-20 0 43 16,-6 6-4-16,-18 19 59 15,-33 11-10-15,-16 9-58 16,-4 2-22-16,6-7-7 16,20-6 0-16,17-7-38 15,21-6-16-15,7 2-9 16,9 4 0-16,26-5-4 15,8-1 4-15,2-3-1 16,-2-2 1-16,-8-3 1 0,-6 2 0 16,-18-3 10-16,-11 9-7 15,0-2 5-15,-40 2 9 16,-9 0-12-16,5-7-6 16,16-14-42-16,23 0-91 15,5-11-274-15</inkml:trace>
  <inkml:trace contextRef="#ctx0" brushRef="#br0" timeOffset="-66679.13">27917 13870 353 0,'0'0'804'0,"0"0"-731"0,0 0-47 15,0 0 53-15,0 0 12 16,0 0 20-16,-1 178-12 16,1-166-25-16,0-9-18 15,0-3-10-15,0 0-4 16,0-16 2-16,0-21-13 16,1-11-23-16,10-6-1 15,1-3 14-15,4 5-11 16,5 0 3-16,4 8-13 15,2 10 0-15,8 7 0 16,3 9-34-16,2 12-71 16,-4 6-153-16,-28 0-152 15,-4 4-382-15</inkml:trace>
  <inkml:trace contextRef="#ctx0" brushRef="#br0" timeOffset="-66360.98">28274 13958 864 0,'0'0'208'16,"0"0"-101"-16,0 0 35 16,0 0 12-16,0 0-40 15,0 0-43-15,113-52-59 16,-87 0-4-16,-5 2-6 16,-12 3 0-16,-6 5-2 15,-3 13-2-15,0 10-10 0,-12 10 12 16,-14 9-1-16,-4 0 2 15,0 17-4-15,0 19 6 16,6 5 4 0,8 7-2-16,6 3 8 15,8-7-8-15,2 0 7 16,0-9-8-16,24-9-2 0,8-14 1 16,9-12-3-16,16 0-11 15,11-18-66-15,8-21-99 16,-46 12-147-16,-6 2-234 15</inkml:trace>
  <inkml:trace contextRef="#ctx0" brushRef="#br0" timeOffset="-66063.06">28806 13667 712 0,'0'0'365'0,"0"0"-233"16,0 0-56-16,0 0 28 16,0 0 4-16,0 0-18 15,-132 51-29-15,127-22-26 16,5 3-4-16,0 7-25 15,13-1 14-15,13 1-12 16,2-3 3-16,4-3-3 16,-6-3 8-16,-2-5 5 15,-7-5 12-15,-8-4-1 16,-7-4-12-16,-2-5 6 16,0 3-18-16,-21 2 7 15,-15-2-10-15,-8-1-5 16,-1-3-4-16,3-1-15 0,7-3-25 15,14-2-39-15,13 0-46 16,8-13-89-16,0-2-120 16,13 2-278-16</inkml:trace>
  <inkml:trace contextRef="#ctx0" brushRef="#br0" timeOffset="-65315.36">28998 13987 863 0,'0'0'316'0,"0"0"-264"15,0 0 12-15,0 0 29 16,0 0-59-16,0 0-13 16,157-208-9-16,-149 172 4 0,-8 4 0 15,0 7-7-15,-2 8 30 16,-13 8-13-16,-3 7 17 15,-3 2-22-15,-1 0-9 16,-1 17-7-16,-1 10 6 16,2 14 17-16,1 4 2 15,6 3-5-15,7-1-21 16,8-11 1-16,0-4-4 16,17-12-2-16,26-8-18 15,10-12-41-15,11 0-36 0,0-5-83 16,-4-15-60-16,-10-7-66 15,-9-1 89-15,-14-3 56 16,-7-1 160-16,-7 3 1 16,-10 6 136-16,-3 5 29 15,0 7 7-15,0 4 27 16,-10 7-49-16,-7 0-59 16,-6 7-25-16,1 20-9 15,3 2 1-15,3 3 6 16,6-1-14-16,6-3-8 15,4-3-12-15,0-5-12 16,21-7-6-16,11-10-12 16,5-3-1-16,2 0 0 15,-4-9-1-15,2-10-17 16,-9-1-7-16,-6 7 13 0,-10 2 8 16,-8 8 1-16,-4 3 5 15,0 0-8-15,0 0 4 16,0 0 2-16,4 14 0 15,2-1 1-15,6-2-1 16,7-2 0-16,0-6-3 16,-1-3 6-16,1 0-3 15,-8 0 0-15,-5 0 3 16,-2 0-2-16,-1-14 9 16,-3-4-9-16,0-2 0 15,0-3 1-15,0-2 1 16,0 1-5-16,0 5 2 0,10-1-1 15,9 4-40-15,7-4-94 16,10 4-75-16,-19 10-158 16,0 0-150-16</inkml:trace>
  <inkml:trace contextRef="#ctx0" brushRef="#br0" timeOffset="-64728.64">30039 13670 548 0,'0'0'189'0,"0"0"-113"0,0 0 34 16,0 0 43-16,0 0-51 0,0 0-44 15,-170 256-23 1,170-217-15-16,0-8-1 0,30-9-3 16,19-13 18-16,12-9 43 15,13-9-31-15,3-26-2 16,0-17-31-16,-5-9 0 15,-4-14-10-15,-8-9-2 16,-10-14-1-16,-6-10-1 16,-8-14-8-16,-10-11-36 15,-10-4 14-15,-16 10 19 16,0 18 12-16,-18 36 15 16,-13 30 62-16,7 28 49 15,5 15-30-15,-9 32-50 0,-8 46-31 16,-11 35 16-1,-2 28 5-15,7 9 0 0,2 4-15 16,14-16 1-16,12-20 8 16,8-20-2-1,6-23-19-15,0-12-9 0,6-14 0 16,8-17 0-16,-2-7 0 16,0-6 0-16,-2-12 0 15,-4-1 0-15,0-6 0 16,0 0 0-16,2 0 0 15,4 0 0-15,2 0 0 16,8-5 0-16,1-2 0 0,1 2 0 16,2 0 0-16,-1 5 0 15,-5 0 0-15,0 1 0 16,0 14 0-16,4 1 0 16,6-3 0-16,6-6 0 15,7-7 0 1,8 0-5-16,-36-4-115 0,-6-6-284 15</inkml:trace>
  <inkml:trace contextRef="#ctx0" brushRef="#br0" timeOffset="169041.9">7047 16351 856 0,'0'0'296'0,"0"0"-171"16,0 0-57-16,0 0 40 16,0 0-14-16,0 0-2 15,-25 0-14-15,27 0-27 16,34 0-16-16,24 0 9 15,25-3 9-15,14-3-33 16,5-5 8-16,-6 6-21 16,-6 1 21-16,-14-3-18 15,-12 5 6-15,-18-1-7 0,-18 3-3 16,-12 0-6 0,-14 0 6-16,-4 0-9 0,0 0 9 15,0 0-10 1,0 0 4-16,0 0-6 0,0-4-43 15,2-6-73-15,0 4-222 16,0-5-702-16</inkml:trace>
  <inkml:trace contextRef="#ctx0" brushRef="#br0" timeOffset="170657.61">9735 15646 687 0,'0'0'239'16,"0"0"-37"-16,0 0-128 0,0 0 26 16,0 0-23-16,0 0-6 15,14 23-12-15,-10 29 27 16,-2 8-52-16,0-2-18 16,-2-3-7-16,0 1-7 15,0 0-4-15,0-1 0 16,0 3-38-16,-8-2-128 15,3-45-165-15,-3-2-411 16</inkml:trace>
  <inkml:trace contextRef="#ctx0" brushRef="#br0" timeOffset="170892.98">9481 16367 848 0,'0'0'131'0,"0"0"-109"16,0 0 40-16,0 0 11 16,0 0 19-16,0 0-4 15,0 0-31-15,346 33-37 16,-241-62-6-16,-4 4-13 16,-17 1 2-16,-14 5-3 15,-19 3-14-15,-12 3-87 16,-39 13-127-16,0 0-182 15</inkml:trace>
  <inkml:trace contextRef="#ctx0" brushRef="#br0" timeOffset="171128.9">9377 15721 1027 0,'0'0'126'0,"0"0"-101"16,0 0 17-16,0 0 18 15,0 0 23-15,0 0 5 16,143-71 3-16,-44 38-61 16,9-3-19-16,2-3-11 0,0 3-28 15,-78 23-123-15,-8 6-257 16</inkml:trace>
  <inkml:trace contextRef="#ctx0" brushRef="#br0" timeOffset="171657.27">10513 16025 825 0,'0'0'240'0,"0"0"-228"15,0 0-9-15,0 0 70 16,0 0 57-16,0 0-30 15,34 61-25-15,-30-28-21 16,-2-5 12-16,-2-5-20 16,0-11-10-16,0-3-3 15,0-1-12-15,0-8-2 16,0 0-12-16,0 0 3 16,0 0-1-16,0 0-1 0,3-4 2 15,3-16-7 1,6-5-3-16,3-3 2 0,1 4-6 15,-1 9 3-15,0 9 1 16,-2 6-6-16,1 0-1 16,2 13 1-16,-1 24 1 15,-3 6 2-15,-4-2-16 16,0-5-16-16,2-13-13 16,-1-6 17-16,8-14-11 15,4-3-42-15,11-23-75 16,12-33-39-16,13-20-73 0,-36 31-6 15,-1 0-95 1</inkml:trace>
  <inkml:trace contextRef="#ctx0" brushRef="#br0" timeOffset="171848.75">11126 15336 283 0,'0'0'424'0,"0"0"-217"16,0 0-9-16,0 0 7 16,0 0-64-16,0 0-50 15,18-206-80-15,-26 305 18 16,-2 37 68-16,4 12-50 15,2 1-23-15,-2-1-7 16,2-8-5-16,-4-16-9 16,6-23-6-16,2-22-18 15,0-23-39-15,0-20-39 16,0-27-56-16,0-9-81 16,0-29-192-16</inkml:trace>
  <inkml:trace contextRef="#ctx0" brushRef="#br0" timeOffset="172433.23">10896 16034 587 0,'0'0'249'16,"0"0"-106"-16,0 0-120 15,0 0 49-15,0 0 43 16,0 0-12-16,214-3-17 16,-136 6-25-16,-6 5-14 15,-9-5 2-15,-14 6-27 16,-13-5 1-16,-10-1 9 15,-14 2 6-15,-6-5-12 16,-6 1 21-16,0-1 15 16,0 0 1-16,0 0-4 0,-8 0-34 15,-6-1-10-15,4-14-14 16,1-2 5-16,4 5-6 16,5-1 0-16,0-1-18 15,0 1-17-15,15 1-48 16,11 5-52-16,5 7-49 15,0 0-64-15,6 0-104 16,-3 0 139-16,2 0 5 16,-2 0 116-16,-6 0 92 15,-8 0 85-15,-4 3 84 0,-8 8-13 16,-4-2 6-16,-4 11 18 16,0 3-31-16,0 6-17 15,-9 3-37-15,-5 0-7 16,7-4-25-1,5-6-13-15,2-4-14 0,0-6-13 16,7-3-9-16,18-2-13 16,4-7 8-16,8 0-4 15,-1-19 8-15,-4-10-12 16,-9-7 7-16,-11 0-5 16,-12-1 0-16,0 7 4 15,-19 1-3-15,-19 9-3 16,-6 8-1-16,2 5-3 0,7 3-18 15,12 4-14 1,15 0-50-16,8 4-71 0,0 3-178 16,15 2-536-16</inkml:trace>
  <inkml:trace contextRef="#ctx0" brushRef="#br0" timeOffset="173164.25">12372 15911 531 0,'0'0'275'15,"0"0"-107"-15,0 0-45 16,0 0 4-16,0 0-18 16,0 0-11-16,-33 35-20 15,8 12-9-15,-3 2-6 0,2-1-7 16,0 1 4-16,6-2-23 16,5-2-4-16,7-13-18 15,8-5-6-15,0-7-9 16,5-11 4-16,21-9-6 15,5 0 5-15,9-9-2 16,0-27-1-16,5-11 0 16,-4-5-8-16,-4-5 4 15,-8-3-1-15,-4-3-2 0,-12-5 6 16,-5-4 1 0,-3-5-2-16,-5-3 6 15,0 3-7-15,0 14 5 16,-15 18-4-16,4 13 2 15,4 17 0-15,3 10 8 0,4 2-6 16,-2 3 6-16,0 0-8 16,-8 39-1-16,1 22 1 15,-1 22 7-15,-2 10-5 16,5 3 0-16,3-8-1 16,2-4 1-16,2-12-4 15,0-12 1-15,0-15-11 16,2-13-42-16,21-12-59 15,6-17-67-15,-13-3-61 16,4-16-181-16</inkml:trace>
  <inkml:trace contextRef="#ctx0" brushRef="#br0" timeOffset="173672.48">12833 16006 558 0,'0'0'290'0,"0"0"-65"16,0 0-75-16,0 0-10 15,0 0-20-15,0 0-32 16,9 12-47-16,-9 24 23 16,-4 5-5-16,-3-1-19 15,3 4-22-15,4-8 6 16,0-4-4-16,0-9-14 16,15-10 0-16,9-2-4 15,1-11 2-15,12 0-2 16,6-11 7-16,5-21-7 15,1-4 2-15,-8 3-3 16,-6 1-1-16,-13 9 1 16,-5 2 0-16,-9 10 0 0,-1 2 1 15,-5 9-4 1,-2 0 1-16,0 0 1 0,0 4-7 16,0 20-3-16,0 5 8 15,0 0 4-15,0-6-5 16,10-3-3-16,9-13-21 15,12-7-42-15,8 0-65 16,-19 0-109-16,2-11-208 16</inkml:trace>
  <inkml:trace contextRef="#ctx0" brushRef="#br0" timeOffset="174159.36">13725 15990 677 0,'0'0'228'0,"0"0"-85"16,0 0-54-16,0 0 23 15,0 0-33-15,0 0-14 16,-48 9-12-16,28 14 1 16,0 9-10-16,0 9 1 15,4-1-23-15,2 4-1 16,8-5-12-16,6-10-2 15,0-2-7-15,14-14 6 16,22-4 8-16,12-9 2 0,10 0 8 16,4-22-8-16,0-9-2 15,-2-4-8-15,-6-1 1 16,-7-2-4-16,-6 2 2 16,-12-1 1-16,-8 7-3 15,-13-2 6 1,-8 10-7-16,0 2 3 0,0 9-2 15,-14 11 7-15,-8 0-3 16,-4 0-2-16,0 24-4 16,2 8 0-16,8 8 5 15,9 0-5-15,7-8 3 16,2 1-2-16,40-14 6 0,15-10-5 16,25-9 4-1,15 0-7-15,7-28-3 0,1-5-35 16,-8 1-42-16,-4-3-49 15,-70 26-83-15,-5 0-224 16</inkml:trace>
  <inkml:trace contextRef="#ctx0" brushRef="#br0" timeOffset="174781.47">15476 15397 386 0,'0'0'657'15,"0"0"-498"-15,0 0-95 16,0 0 10-16,0 0 17 15,0 0-1-15,0 0-28 16,96-35 14-16,-90 150 36 0,-6 18-43 16,0 7-36-16,-11 4-12 15,-7-7-10-15,-5-12-4 16,-1-18-2-16,6-19-5 16,4-29 2-16,5-18-2 15,8-21-10-15,1-12-46 16,0-8-68-16,0 0-88 15,4-20-103-15,8-8-393 16</inkml:trace>
  <inkml:trace contextRef="#ctx0" brushRef="#br0" timeOffset="175441.7">16343 15754 67 0,'0'0'405'0,"0"0"-290"16,0 0-47-16,0 0-3 15,0 0 7-15,0 0 12 16,-15 0 39-16,4 0-32 16,-2 12-19-16,-6 20-1 15,0 5 1-15,-7 19 4 0,2 16 11 16,0 3-18-16,6 6-26 16,6-1-16-16,10-16-5 15,2-12-1 1,14-21-18-16,40-22 2 0,24-9 5 15,26-40 8-15,12-21 2 16,-2-11-6-16,-10-4 0 16,-16-1-1-16,-23 2 5 15,-17 6-4-15,-20 1 5 16,-22 5-7-16,-6-2 13 16,-24 9-5-16,-28 8-10 15,-16 8-7-15,-15 17-1 16,-13 18 4-16,0 5-4 15,3 5-2-15,15 26-1 16,23 10-2-16,19 6-37 0,23 5-50 16,13-27-108-16,19-9-201 15</inkml:trace>
  <inkml:trace contextRef="#ctx0" brushRef="#br0" timeOffset="176257.66">17323 16031 808 0,'0'0'226'0,"0"0"-82"16,0 0-34-16,0 0 1 15,0 0-15-15,0 0-17 0,-11-16-28 16,8 52-10 0,-5 11 28-16,-1 14 1 0,2-5-25 15,5-8-24-15,2-8 6 16,0-13-10-16,2-15-8 16,18-6-7-16,10-6 1 15,12-2 2-15,8-31 3 16,4-13-5-16,1-3-1 15,-12 3-4-15,-7 4-3 16,-12 14 5-16,-10 9 0 16,-10 10 0-16,-2 5 0 15,-2 4 1-15,0 0 0 16,0 0-1-16,0 0-4 16,0 25-14-16,0 7 16 0,10 7 2 15,10-10-3-15,8-9-28 16,12-13-11-16,12-7-11 15,3-14-11-15,8-28-22 16,-3-18-35-16,-6-8-28 16,-4-16 23-16,-10-8 17 15,-6-16 62-15,-10-5 47 16,-8-11 10-16,-9 0 39 16,-4 5 61-16,-3 18-18 15,0 21 9-15,0 35 1 16,0 26-2-16,0 11-19 15,0 8-16-15,0 20-35 16,-3 44-26-16,-6 36 35 0,-3 28 5 16,-2 16-19-16,-6 5-17 15,2-13 0-15,0-16-7 16,3-23-2-16,10-22-17 16,5-23-74-16,0-19-101 15,0-33-123-15,2-12-291 16</inkml:trace>
  <inkml:trace contextRef="#ctx0" brushRef="#br0" timeOffset="176641.02">17909 15914 1101 0,'0'0'220'0,"0"0"-142"16,0 0-52-16,0 0 20 15,0 0 63-15,0 0-26 16,72 9-44-16,5-9-12 15,16-29-9-15,6-26-9 16,0-14-9-16,-11-7-7 16,-12 3 2-16,-17 5 4 15,-14-2 1-15,-17 4 3 16,-17 14 0-16,-7 11 9 16,-4 21 30-16,0 9 35 15,0 11-9-15,0 0-24 16,0 0-20-16,-7 40-9 15,-12 21-9-15,0 28 4 16,-3 13-10-16,7 6 0 16,5-3 0-16,5-9 0 15,5-8 0-15,0-12 0 0,0-16 0 16,12-19 0-16,4-18 0 16,1-6-10-16,2-17-65 15,7 0-43-15,3-13-86 16,-17-10-119-16,2-1-206 15</inkml:trace>
  <inkml:trace contextRef="#ctx0" brushRef="#br0" timeOffset="176837.52">18935 15938 927 0,'0'0'331'0,"0"0"-246"0,0 0-55 15,0 0 138-15,0 0-23 16,0 0-35-16,12 123-50 15,-15-94-20-15,3-5-25 16,0-11-15-16,0-6 0 16,7-7-37-16,17-4-49 15,7-31-70-15,-17 10-189 16,0-3-544-16</inkml:trace>
  <inkml:trace contextRef="#ctx0" brushRef="#br0" timeOffset="177705.63">19018 15746 845 0,'0'0'246'0,"0"0"-232"0,0 0 4 15,0 0 45-15,0 0-40 16,0 0-17-16,192 148-6 16,-145-131-24-16,-2-7-69 15,-2-1 52 1,-12 4 37-16,-13 1 4 0,-8-1 8 15,-8 3 49-15,-2 0 19 16,0 0 10-16,0 0 7 16,-9-3 4-16,-4 1-6 15,3-1-8-15,7-1-15 16,0-8-12-16,3 1-27 16,0-2-13-16,0-3-12 15,14 0 4-15,6 0 3 0,2 0-3 16,-2-8-1-16,-2 4-7 15,-10 0 3-15,-2-1-1 16,-4 5-2-16,-2 0 0 16,0 0-1-16,0 0 0 15,0 0-1-15,0 0 0 16,0 6 2-16,0 1 9 16,0 6-7-16,0 2 8 15,0-3 2-15,0 5 2 16,-3-1-3-16,-5-7 4 15,7 1 1-15,-1-6-6 0,0 0 1 16,2-3-10 0,0-1 2-16,0 0-1 15,0 0 4-15,0-1-5 0,8-19 3 16,14-3-3 0,2-2-1-16,-2 6 0 0,-2-1 1 15,3 7-3-15,-4 1 0 16,3-1 2-16,-2 13-4 15,-6 0 3-15,0 0-4 16,-4 0 3-16,1 2-3 16,0 12 5-16,-1 7-2 15,4-5 3-15,7-3-2 0,2-2 2 16,6-6-1-16,10-5 0 16,1 0 2-16,6-13-2 15,0-11 0-15,-2-5-1 16,-4-1-2-16,-10-6 2 15,-8 4 1 1,-10-1 0-16,-7 5 1 0,-5 1-1 16,0 2 1-16,0 8 0 15,-13 7-1-15,-9 10-5 16,-10 0 2-16,-7 12-9 16,-2 22 11-16,3 11 1 15,7-2 1-15,18-1 0 16,13-3 3-16,0-10-1 15,30-10-1-15,22-10 5 16,12-9-3-16,6 0-2 0,-6 0-2 16,-8-13-34-16,-14 1-105 15,-38 3-238-15,-4 6-751 16</inkml:trace>
  <inkml:trace contextRef="#ctx0" brushRef="#br0" timeOffset="178368.63">21376 15077 669 0,'0'0'299'0,"0"0"-115"15,0 0-38-15,0 0 14 16,0 0-26-16,0 0-57 15,-16-8-24-15,-5 148 30 16,0 28-17-16,1 13-41 16,1-10-12-16,3-25-13 0,8-31 0 15,8-35-7 1,0-32-40-16,20-27-61 16,10-21-80-16,-18-5-144 0,-2-31-323 15</inkml:trace>
  <inkml:trace contextRef="#ctx0" brushRef="#br0" timeOffset="178983.98">21195 15702 751 0,'0'0'191'16,"0"0"-112"-16,0 0 11 16,0 0 33-16,0 0-19 15,0 0 7-15,0 0-35 16,344-33-37-16,-256-51-23 0,-11-18-9 15,-9-12-3 1,-25 2-1-16,-21-1 2 16,-18 5-5-16,-4 20 3 0,-10 13-2 15,-16 26 10-15,1 26 29 16,6 14 27-16,3 9-5 16,-2 39-34-16,1 38-25 15,-2 40 18-15,6 35 1 16,6 7-5-16,3 11-1 15,4-23-9-15,0-22-4 16,0-28-2-16,4-29-1 16,16-21 0-16,0-22-1 0,-3-15-6 15,-4-4-5-15,-1-6-2 16,-2 0-14-16,0-16 19 16,0-9 6-16,-4 8 3 15,-2 1 1-15,-2 5 0 16,4 6-1-16,6-2-6 15,6 0 1-15,10-2-2 16,7 2 7-16,8-2 0 16,5-2 0-16,1-2-1 15,2-3-4-15,-1 0-5 16,-6-4 7-16,-8 4-11 16,-14 0-19-16,-12 0 8 15,-10 4 18-15,0 0 5 16,-10 8-6-16,-19 4-7 15,-10 0-2-15,-1 15 17 0,4 18 0 16,11 2 5-16,12 7 7 16,13-3-3-16,0-3 4 15,52-13-11-15,28-14-2 16,28-9-26-16,15 0-164 16,-69-9-141-16,-11-10-394 15</inkml:trace>
  <inkml:trace contextRef="#ctx0" brushRef="#br0" timeOffset="180868.67">23590 15558 528 0,'0'0'319'16,"0"0"-182"-16,0 0-49 15,0 0 10-15,0 0 9 16,0 0-23-16,-10 0-23 16,-16 39-19-16,-4 17 10 0,2 9 1 15,5 4-35-15,8-6-4 16,7-11-6-16,8-16-3 16,0-8-3-16,31-17-2 15,18-11 0-15,21-31 5 16,18-30 1-16,4-14-6 15,2-14-2-15,-15-2-11 16,-14-4 12-16,-15-7 0 16,-15-5 1-16,-12 3 0 15,-15 3 2-15,-8 12 3 16,0 14 17-16,-16 14 5 16,-2 14 23-16,2 22 6 15,8 13-16-15,4 10 3 16,0 2-17-16,-2 19-26 0,-7 44 5 15,-4 34 1 1,-3 35 16-16,0 12-2 0,2 1-6 16,0-1-6-16,2-16 5 15,3-16-6-15,2-28 0 16,5-19-6-16,4-29 0 16,2-16-1-16,0-17-1 15,0-3 0-15,0-3-4 16,19-30-1-16,8-6 0 15,8-13 1-15,-2 10 0 16,-7 7 1-16,-4 7-1 16,-6 16-4-16,-2 8 2 15,2 4-4-15,4 0 3 0,4 4-5 16,5 12 10 0,8-3-9-16,5-6 4 15,6-7 1-15,2 0-2 0,0-12 5 16,-5-8 2-16,-6-8 0 15,-11-1-5-15,-9 6-4 16,-10-1 6-16,-7 7 5 16,-2 6 2-16,0 7-2 15,-2 1 2-15,-18 3 0 16,-4 3 8-16,-8 28-9 16,-4 10 4-16,3 3-1 15,10 4-1-15,11-8-3 0,12-11-1 16,0-10 1-16,5-3-2 15,23-8 2-15,9-8 2 16,9 0 2-16,6-20-3 16,-2-3 5-16,-6-6-4 15,-14 13-2-15,-14 5 2 16,-11 6-1-16,-5 5-1 16,0 0 2-16,0 0-2 15,0 0 0-15,6 5-2 16,9 6 2-16,11-2 1 15,12 1-1-15,11-4 2 16,7-3 0-16,0-3-1 16,-4 4 2-16,-10 3-3 0,-9-1 0 15,-7-3 2 1,-11 4 0-16,-4-5 7 0,-6 2 7 16,-2-1 7-16,-2 4-8 15,1 10 3-15,0 4 5 16,-2 13 13-16,2 11-15 15,-2 7-21-15,2 13 0 16,3 7 0-16,-3 7 0 16,3 2 0-16,-3-1 0 15,1-12 0-15,-2-7 0 16,-1-18 0-16,0-14 0 16,0-13 0-16,0-16 0 15,0 0 0-15,0 0 0 16,-1-18 0-16,-18-25 0 0,2-20 0 15,2-22 0 1,7-19 0-16,8-13 0 16,0 1 0-16,4 7 0 0,15 14 0 15,5 23 0-15,4 12 0 16,1 15 0-16,2 13 0 16,-5 19 0-16,-3 10 0 15,-3 3 0-15,-4 0 0 16,-6 29 0-16,-6 6 0 15,-4 10 0-15,-4 6 0 16,-27 1 0-16,-10-7 0 0,5-2 0 16,8-14-22-1,9-13-1-15,8-3 13 0,9-10-6 16,2-3-10-16,0 0-11 16,36 0 10-16,22-28 18 15,14-15 9-15,10-15 2 16,-4-8 2-16,-5-7-4 15,-11-4-2-15,-9-11 2 16,-2-11 0-16,-8-10 0 16,-7-10 4-16,-10 6 3 15,-14 5-3-15,-12 23 7 16,0 22 10-16,-3 20 2 0,-10 25 2 16,3 11-2-1,7 7 2-15,-8 3-14 0,-3 53-10 16,-5 32 0-16,1 45 6 15,-3 18-4-15,5 10-3 16,2-9 0-16,8-24 0 16,3-23 0-16,3-34 0 15,0-22 0-15,9-26-6 16,7-17-40 0,2-6-35-16,0-42-55 0,-11 3-140 15,-6-1-263-15</inkml:trace>
  <inkml:trace contextRef="#ctx0" brushRef="#br0" timeOffset="181016.04">25494 15502 883 0,'0'0'313'0,"0"0"-235"16,0 0-65-16,0 0 74 16,0 0 11-16,0 0-58 15,0 0-40-15,321-85-24 16,-301 85-174-16,-8 0-227 15</inkml:trace>
  <inkml:trace contextRef="#ctx0" brushRef="#br0" timeOffset="181461.84">25941 15866 661 0,'0'0'194'0,"0"0"-10"16,0 0-34-16,0 0 4 0,0 0-53 15,0 0-68 1,206-108-16-16,-196 71-9 16,-10 5 10-16,0 9 11 0,-13 7-12 15,-13 3 2-15,-5 13 6 16,-3 0-14-16,4 0-8 16,6 13 3-16,6 6-6 15,10 5 1-15,8 1 2 16,0 3 1-16,24 0 3 15,18-4-4-15,6 1 3 16,4-13-5-16,0 3 6 0,-2-6-7 16,-7 1 7-1,-2-4 3-15,-11-3 13 16,-11-3 4-16,-8 0-8 16,-7 0 2-16,-4 0 36 15,0-9 27-15,0-10-46 0,0-5-6 16,0 1 0-16,0 1-8 15,0 3-16-15,0-9-5 16,26 3-3-16,16-6 0 16,8 3 0-16,4 8-29 15,-7 0-53-15,-31 16-128 16,-7 3-237-16</inkml:trace>
  <inkml:trace contextRef="#ctx0" brushRef="#br0" timeOffset="183298.11">27664 15081 597 0,'0'0'202'0,"0"0"-57"15,0 0 25-15,0 0-22 16,0 0-71-16,0 0-31 15,0 0 37-15,-174 189 7 16,122-87-23-16,8 7-29 16,12-9-3-16,10-8-5 15,13-11-11-15,9-18-9 0,0-18-6 16,27-16-3-16,24-22 0 16,11-7-1-16,11-20 4 15,5-23-2-15,-6-11-2 16,-14 2-1-16,-19 5 0 15,-19 11 2-15,-12 16-1 16,-8 8 0-16,0 8 7 16,-2 4-1-16,-21 0 3 15,-7 31-5-15,-4 13-2 16,6 13-1-16,8-1-1 16,15-12 0-16,5-11-3 15,9-14-1-15,25-8-3 16,6-11 5-16,8 0 2 15,-4-30 0-15,-5-3 1 0,-10-2-2 16,-16 2 2-16,-12 5-1 16,-1 3 3-16,0 6 1 15,-9 2-1-15,-6 8-1 16,1-1 4-16,4 2 0 16,6 7-1-16,3 1 2 15,1 0-5-15,0 0-2 16,0-4-1-16,5 4-3 15,17 0 3-15,6 0 0 16,2 0 2-16,-2 0 0 0,-2 4 4 16,-4 12 1-1,-4 0-4-15,-2 4 5 0,-2-4-1 16,-4 1 2 0,-4-9 2-16,-3 4 6 0,0-8-9 15,-3-4-1-15,0 0 1 16,2 0 5-16,-2 0 2 15,2 0-2-15,2 0-3 16,2-8-1-16,8-16-4 16,4-1-3-16,2 5-1 15,-1 0 0-15,0 13-1 16,-5 2-6-16,2 5-7 16,0 0-15-16,0 19 3 15,2 7-9-15,2 1-7 0,1-6-23 16,5-9-15-16,6-8 3 15,-1-4 14-15,7 0 29 16,-2-32 5-16,0-9-7 16,2-11-22-16,-3-8 13 15,2-8 42-15,-1-12 3 16,0-11 14-16,-7-10 23 16,-3-10 18-16,-10 1 15 15,-8 2 10-15,-8 8-14 16,0 21 24-16,-5 18-25 15,-10 26 4-15,9 22-7 16,3 13-10-16,-5 4-23 16,-5 48-17-16,-6 40-4 15,-5 28 10-15,7 24-9 16,-1 2-9-16,5-6 0 0,3-8 0 16,-1-24 0-16,11-24 0 15,0-19 0-15,0-18-53 16,14-23-9-16,1-12-46 15,3-12-85-15,-3-16-84 16,-10-16-160-16,-3 4-247 16</inkml:trace>
  <inkml:trace contextRef="#ctx0" brushRef="#br0" timeOffset="183458.28">28480 15470 148 0,'0'0'830'15,"0"0"-606"1,0 0-99-16,0 0-24 15,0 0-23-15,0 0-47 16,0 0 37-16,184-130-33 0,-80 91-35 16,-6 3-12-16,-12 7-142 15,-69 27-102-15,-5 2-212 16</inkml:trace>
  <inkml:trace contextRef="#ctx0" brushRef="#br0" timeOffset="184253.72">29092 15637 575 0,'0'0'274'15,"0"0"-45"-15,0 0-78 0,0 0-18 16,0 0-36-16,0 0-27 16,216-20-38-16,-183-12-12 15,-9-8-8-15,-10 8-1 16,-12 0 1-16,-2 12 0 15,0 4 15 1,-24 9-13-16,-6 7 3 0,-6 0-7 16,1 0 0-16,-4 20-1 15,7 8-2-15,10 3 1 16,13-3-5-16,9 1-2 16,0-6 2-16,16 1 1 15,18-4 2-15,5-3 4 16,4-2 4-16,-4-3-6 0,-5 1 10 15,-10 0-3-15,-6-3 7 16,-6 3-5-16,-3-1-4 16,-5-8-4-16,-3 0-4 15,-1 0 0-15,0-4-2 16,0 0 4-16,0 0 2 16,2 0 4-16,4-24 4 15,9-5-16-15,9-10-1 16,6 3 0-16,-4 0 0 15,-3 16-1-15,-7 4 2 16,-6 11-2-16,3 5-2 16,0 0-8-16,0 1 4 15,0 23-2-15,1 3-3 16,0 1-8-16,6-4-10 0,5-12-16 16,6-12 9-16,7 0 12 15,6-16 11-15,1-27 4 16,-4-9-13-16,1-16 10 15,-3-13 11-15,-1-6-5 16,-5-10-7-16,-1-11 8 16,-8-4 6-16,-6-4 1 15,-10-1 8-15,-8 12 28 16,0 21 14-16,-18 28 12 16,4 29 27-16,2 18-28 0,6 9-10 15,-4 22-18-15,-6 50-29 16,-6 42-5-16,2 33 0 15,8 11 0 1,5-1 0-16,0-14 0 0,5-14 0 16,2-20 0-16,0-28 0 15,0-19 0-15,11-18 0 16,4-19-5-16,-1-17-64 16,1-8-53-16,2-20-42 15,-11-11-155-15,-4 2-261 16</inkml:trace>
  <inkml:trace contextRef="#ctx0" brushRef="#br0" timeOffset="184649.03">29834 15388 747 0,'0'0'478'16,"0"0"-384"-1,0 0-65-15,0 0 19 0,0 0 55 16,0 0-48-16,277-52-45 15,-194 52-8-15,-16 0-2 16,-7 0-9-16,-14 0 2 16,-12 0 2-16,-12 4 3 15,-15-2 0-15,-7 1 2 16,0 10 19-16,-29 7 62 16,-21 11 22-16,-9 5-47 15,4-4-21-15,15-7-14 0,19-8-7 16,18-3-14-16,3-2-7 15,12 1 7-15,23 0 0 16,4 1 2-16,-3 2 1 16,-2-3 0-16,-16 6 3 15,-8 1 23-15,-10 3 15 16,0-1 16-16,-15 5-23 16,-12-6-37-16,1-5 0 15,1-8 0-15,1-4 0 16,4-4 0-16,9 0-86 15,-4 0-239-15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11-27T22:12:02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5175 5372 1032 0,'0'0'266'16,"0"0"-156"-16,0 0-13 16,0 0 9-16,0 0-25 15,0 0-17-15,96-8-3 16,-11-4 5-16,11 8-22 16,-1 4-24-16,1 0 12 15,-11 0-19-15,-16 0 12 16,-18 6-19-16,-20 0 10 15,-15 2-8-15,-9-4-8 16,-7 0 0-16,0 0 0 0,0-2 0 16,-10 6-2-1,-11 6-36-15,-4 8-44 0,3 8-54 16,15-18-153-16,5-2-378 16</inkml:trace>
  <inkml:trace contextRef="#ctx0" brushRef="#br0" timeOffset="613.17">7232 5029 953 0,'0'0'222'16,"0"0"-124"-16,0 0-45 15,0 0-5-15,0 0-13 16,0 0 71-16,6 114 2 15,-6-40-45-15,0 1-32 16,0-5-16-16,0-10-14 16,0-10-1-16,0-10-56 15,0-10-104-15,0-30-149 0,-8 0-506 16</inkml:trace>
  <inkml:trace contextRef="#ctx0" brushRef="#br0" timeOffset="836.57">6728 5763 655 0,'0'0'117'16,"0"0"-4"-16,0 0 66 16,0 0-50-16,0 0-5 15,0 0-41-15,459 12-32 16,-356-38-26-16,-12-2-23 15,-13 0-2-15,-14-2-27 0,-16-2-104 16,-48 19-179-16,0 4-339 16</inkml:trace>
  <inkml:trace contextRef="#ctx0" brushRef="#br0" timeOffset="1070.96">6671 5103 846 0,'0'0'324'16,"0"0"-188"-16,0 0-78 0,0 0 20 16,0 0-14-16,0 0-28 15,470-327-31-15,-370 293-5 16,-7 20-5-16,-10 14-125 15,-70 0-196-15,-9 22-376 16</inkml:trace>
  <inkml:trace contextRef="#ctx0" brushRef="#br0" timeOffset="1495.46">7847 5482 997 0,'0'0'273'0,"0"0"-206"15,0 0-36-15,0 0 88 16,0 0-41-16,0 0-15 16,-36 182-10-16,31-167-9 15,3-8-14-15,2-4-6 16,0-3-4-16,0 0-12 15,0 0 16-15,0 0-9 16,2-14 11-16,23-16-15 16,10-15-6-16,10-5-4 15,4 2-1-15,-2 6 0 16,-11 10 0-16,-9 14-4 0,-7 10 7 16,-7 8-6-1,-2 0-3-15,0 2 6 16,0 26-7-16,-2 12 5 0,-2 4 2 15,-2 2 0-15,1-4-1 16,5-5-5-16,1-10-10 16,7-9-30-16,4-5-25 15,6-13-48-15,10 0-62 16,-22-20-82-16,3-10-218 16</inkml:trace>
  <inkml:trace contextRef="#ctx0" brushRef="#br0" timeOffset="1714.3">8591 4706 851 0,'0'0'163'0,"0"0"-54"15,0 0-30-15,0 0-18 16,0 0 13-16,0 0 25 16,-81 201-7-16,75-81-14 15,4 10-30-15,2 1-9 16,0-7-30-16,0-16-6 15,8-26-3-15,6-25-10 16,-7-19-54-16,-5-17-66 16,-2-21-90-16,0-11-250 15</inkml:trace>
  <inkml:trace contextRef="#ctx0" brushRef="#br0" timeOffset="2050.41">8381 5386 475 0,'0'0'397'16,"0"0"-243"-16,0 0-52 15,0 0 16-15,0 0-23 16,0 0-16-16,406 14-17 16,-368 4 4-16,-10 4-19 15,-5-2-15-15,-11-2-4 16,-6-2-13-16,-4-6 8 15,-2-4 0-15,0-4 16 16,0-2-2-16,0 0 2 0,0 0-7 16,0 0-1-16,0 0 1 15,0-14-21-15,0-8-2 16,0-4-8-16,0-2-2 16,0 0-7-16,15 0-22 15,8 4-49-15,4 7-82 16,6 8-119-16,-20 9-173 15,3 0-127-15</inkml:trace>
  <inkml:trace contextRef="#ctx0" brushRef="#br0" timeOffset="2321.67">9337 5334 633 0,'0'0'177'16,"0"0"-37"-16,0 0 53 0,0 0-28 15,0 0-39-15,0 0-18 16,-56 250-23-16,56-220-22 15,0-9-18-15,18-11-21 16,16-6-1-16,6-4 3 16,3-3-2-16,-1-19-5 15,-7-10-12-15,-8-4 6 16,-16-4-7-16,-11 0 5 16,0 2-10-16,-34 4 4 15,-8 12 5-15,-5 10-10 16,5 10 0-16,9 2-11 15,6 8-45-15,10 22-73 0,17-12-167 16,-2 0-685-16</inkml:trace>
  <inkml:trace contextRef="#ctx0" brushRef="#br0" timeOffset="3911.17">10021 5368 485 0,'0'0'214'16,"0"0"-110"-16,0 0-29 15,0 0 48-15,0 0-6 16,0 0-41-16,0 0-8 16,-123 60-4-16,102-14 3 0,5 2-10 15,5 3-14-15,9-10-20 16,2-9-2-16,0-7-13 15,11-14 0-15,15-11-3 16,8 0 5-16,8-28 6 16,3-27 6-16,1-20-12 15,-1-13-5-15,-7-12 8 16,-5-5-10-16,-4-5 16 16,-8-2-12-16,-8-2 2 15,-9-1-1-15,-4 7 12 0,0 18-8 16,0 25-5-1,0 28 11-15,0 23 7 0,0 11 11 16,0 3-20-16,0 4-16 16,-2 46-3-1,-9 33 3-15,-5 29 16 16,-1 12 8-16,-6 3-5 0,6-3-8 16,1-2 11-16,9-11-19 15,7-15 1-15,0-22-1 16,0-26-6-16,13-20 0 15,12-20-7-15,13-8-8 16,9-6-13-16,11-36 3 16,0-8-18-16,-5-4 4 15,-13 4 13-15,-8 7 18 16,-13 16-1-16,-7 9 11 0,-10 12 0 16,-2 6-3-16,0 0-6 15,0 15-13-15,0 26 23 16,0 3 6-16,0-2 8 15,0-8-9-15,0-8 3 16,6-6 1-16,15-4 7 16,5-8-2-16,7-8-2 15,10 0-3-15,3-20-5 16,-1-10 3-16,-7 2-5 16,-9 4-4-16,-11 14 4 15,-9 4-5-15,-7 6 0 16,-2 0-4-16,0 0-3 15,0 8-5-15,4 14 13 16,1 4 1-16,-1-2-2 0,8-2 6 16,3-4-6-16,7-6 3 15,7-2-9-15,7-8-30 16,4-2-25-16,3 0-90 16,1-9-24-16,3-18-26 15,2-3-26-15,-2-2 107 16,-3 2 54-16,-9 2 69 15,-6 2 8-15,-8 6 41 16,-10 0 23-16,-4 6 38 16,-7 6 49-16,0 2-39 15,0 6-17-15,0 0-56 16,-7 0-14-16,-13 4-11 16,-2 20-14-16,1 4 11 0,6 10 6 15,3 2 15 1,6 2-12-16,6 2 7 0,0-8-23 15,18-6 4-15,28-12-2 16,17-12-4-16,11-6-3 16,3-4-1-16,0-28 0 15,-8-8-5-15,-9-8-1 16,-11-4-1-16,-13-2 1 16,-12 3-20-16,-15 6 15 15,-9 4 1-15,0 11 2 16,-9 8-4-16,-20 12-2 15,-2 10 2-15,-10 0 1 0,2 28 5 16,1 16 5-16,9 10 13 16,13 9-7-1,16 1 19-15,0-4-18 16,29-8 17-16,27-12 10 0,19-13-18 16,26-13-14-16,22-13-7 15,-68-1-81-15,0-5-231 16</inkml:trace>
  <inkml:trace contextRef="#ctx0" brushRef="#br0" timeOffset="4329.02">13856 4805 728 0,'0'0'101'0,"0"0"30"0,0 0 24 16,0 0-19-16,0 0-38 15,0 0-32-15,9-57-41 16,-9 141 70-16,0 23 6 16,-3 9-47-16,-14 8-36 15,-3 1-10-15,4-11-2 16,7-18-5-16,7-28-2 15,2-26-51-15,0-21-90 16,0-21-84-16,0-21-206 16</inkml:trace>
  <inkml:trace contextRef="#ctx0" brushRef="#br0" timeOffset="4928.37">13551 5370 751 0,'0'0'140'15,"0"0"-96"-15,0 0 4 0,0 0 49 16,0 0 17-16,0 0-22 16,0 0-18-16,561-223-46 15,-454 121-16-15,-11-2-6 16,-16-5-3-16,-18 3 0 16,-21 2 0-16,-22 14 4 15,-19 19-6-15,0 27 4 16,0 26 30-16,-11 18 30 15,-7 14-12-15,-8 53-39 0,-10 33-1 16,-4 30 17 0,5 12 11-16,5 3-20 0,10-5 1 15,16-11-10-15,4-17 4 16,0-22-8-16,16-24 2 16,3-26-5-16,2-18-3 15,-1-16 0-15,2-6 1 16,0 0-1-16,3-25 3 15,-3-4-9-15,0 1 8 16,1 6-8-16,-1 8 2 16,3 2-2-16,2 6 2 15,6 0 1-15,3 0 1 0,3-4 0 16,9-2 1-16,-2-6 3 16,1-2-8-16,-9-6 3 15,-11-2-8-15,-14-2 0 16,-9-6 6-16,-4 1-1 15,0 5-22-15,-29 6 6 16,-7 14 3-16,-3 10-1 16,-1 0 3-16,5 27 13 15,14 10 2-15,9 9 6 16,12 5 2-16,0-3-2 16,39-4 14-16,34-12-11 15,33-12 6-15,22-10-15 16,6-10-64-16,-85 0-198 15,-18 0-674-15</inkml:trace>
  <inkml:trace contextRef="#ctx0" brushRef="#br0" timeOffset="5799.85">17008 4895 681 0,'0'0'132'16,"0"0"-114"-16,0 0 89 15,0 0 75-15,0 0-48 16,0 0-36 0,27 294-2-16,-46-217-17 0,-4-9-6 15,3-6-21-15,3-16-11 16,5-18-14-16,7-14-9 15,5-12-9-15,0-2-6 16,0-24 24-16,0-30 3 16,0-25-29-16,9-7 1 15,14 2 1-15,8 10-3 16,-2 18 0-16,-2 18-1 0,-5 18 2 16,-2 14-2-16,2 6 1 15,1 4-2-15,4 28 4 16,-4 12-1-16,-4 4-1 15,-1 0 1-15,-5-2 1 16,-2-13-2-16,0-15 0 16,-2-8 1-16,-5-10 0 15,1 0 0-15,4-28 10 16,6-25-1-16,8-15-9 16,8-16 1-16,7-6-1 15,4-3-1-15,5 9 0 16,-1 22-1-16,-5 20 3 15,-8 26-3-15,-6 16 3 16,-5 8 1-16,-4 40-2 16,-7 20 18-16,-11 14 13 15,0 7-3-15,0-9-18 0,0-10-9 16,-2-10 3-16,2-8-4 16,0-3-2-16,0-13 3 15,2-6-4-15,14-8-23 16,11-12-71-16,-14-10-118 15,7-4-206-15</inkml:trace>
  <inkml:trace contextRef="#ctx0" brushRef="#br0" timeOffset="6529.9">18369 5009 657 0,'0'0'134'16,"0"0"-49"-16,0 0 41 16,0 0 2-16,0 0-18 0,0 0-27 15,0 0-10-15,-262 198-11 16,237-157-3-16,12-10-23 15,9-8 0-15,4-9-18 16,0-12-15-16,7-2-2 16,26-8-1-16,11-28 18 15,10-14-12-15,-1-5 4 16,-4 11-7-16,-8 6 1 16,-10 14-4-16,-12 10 0 15,-7 10 0-15,-8 4 0 16,-1 0-2-16,-3 0-1 15,0 24 3-15,2 10 21 16,-2 4 8-16,4-4-21 16,5-3-1-16,7-3-6 15,6-6 0-15,9-4 0 0,5-8-1 16,4-10-17-16,5 0-65 16,1-13-101-16,-1-23-66 15,-30 17-85-15,-6 1 48 16</inkml:trace>
  <inkml:trace contextRef="#ctx0" brushRef="#br0" timeOffset="6680.99">18845 5107 232 0,'0'0'399'16,"0"0"-218"-16,0 0-63 15,0 0 12-15,0 0-37 0,0 0-10 16,4 46-28 0,-8-24-25-16,4-6-8 0,0-4-5 15,0-6-16-15,0-6-1 16,0 0-72-16,0 0-115 15,2-16-108-15</inkml:trace>
  <inkml:trace contextRef="#ctx0" brushRef="#br0" timeOffset="6782.73">18858 4923 453 0,'0'0'0'0</inkml:trace>
  <inkml:trace contextRef="#ctx0" brushRef="#br0" timeOffset="7159.77">19179 5095 956 0,'0'0'231'16,"0"0"-154"-16,0 0 41 15,0 0 13-15,0 0-22 16,0 0-33-16,2 112-31 16,-2-102-15-16,0 0-16 15,0-8 4-15,0 0-17 16,0-2 5-16,0 0-6 16,11-14 13-16,9-19-3 0,7-10-8 15,4-1 1-15,3 6-2 16,-1 8-1-16,-2 8 1 15,-6 8-2-15,-6 10 0 16,2 4-1-16,-1 0-2 16,4 2 3-16,1 18-2 15,-1 4 3-15,-1 4-1 16,-4-2 3-16,4 2-5 16,1-4 9-16,3-4-12 15,9-6-12-15,-25-14-145 16,3 0-256-16</inkml:trace>
  <inkml:trace contextRef="#ctx0" brushRef="#br0" timeOffset="8810.89">21357 4791 897 0,'0'0'237'0,"0"0"-129"15,0 0-80-15,0 0 73 16,0 0-8-16,0 0-34 16,0 0-26-16,-26 334-19 15,21-282-10-15,1-4-4 16,4-6-3-16,-2 1-87 15,-1-35-93-15,-3-1-231 16</inkml:trace>
  <inkml:trace contextRef="#ctx0" brushRef="#br0" timeOffset="8996.42">21086 5588 737 0,'0'0'146'16,"0"0"-142"-16,0 0 66 15,0 0 109-15,0 0-61 16,0 0-44-16,468-98-27 16,-372 50-39-16,-11-4-8 15,-21-4-9-15,-24 1-142 16,-40 37-228-16,0 5-413 16</inkml:trace>
  <inkml:trace contextRef="#ctx0" brushRef="#br0" timeOffset="9192.92">21077 4923 728 0,'0'0'183'0,"0"0"-13"16,0 0-97-16,0 0 5 15,0 0-10-15,0 0-21 16,323-201-41-16,-234 183-6 15,-1 10-32-15,-65 8-152 16,-5 0-228-16</inkml:trace>
  <inkml:trace contextRef="#ctx0" brushRef="#br0" timeOffset="9523.04">22173 4935 681 0,'0'0'178'0,"0"0"-61"0,0 0-7 16,0 0 38-16,0 0-26 16,0 0-25-16,-380 160-43 15,377-156-44-15,3 2-10 16,0 0-5-16,32 0 5 16,14-4 1-16,12 2 9 15,4 0-7-15,-1 0-2 16,-10 6-1-16,-11 0 9 0,-11 0-8 15,-14 2-2 1,-11 4 2-16,-4 4-1 0,-10 6 8 16,-28 10 15-1,-14 4-10-15,-4-3-9 16,8-5-4-16,8-8-6 0,11-10-49 16,11-10-78-16,18-4-99 15,0 0-247-15</inkml:trace>
  <inkml:trace contextRef="#ctx0" brushRef="#br0" timeOffset="9860.67">22595 4909 649 0,'0'0'223'0,"0"0"-147"15,0 0 35-15,0 0 27 16,0 0-39-1,0 0-49-15,0 0-26 16,-330 150-18-16,330-132-6 0,15-2 0 16,23 0 1-16,9 0 6 15,-2-2-6-15,-1 4 2 16,-4 2-1-16,-9 5-2 16,-9-2 4-16,-11 1 26 15,-8 5 32-15,-3-1-5 16,0 0-6-16,-24 0-26 15,-12-2-4-15,-7-2-15 16,-5-2-1-16,-6-2-5 0,2-4-12 16,13-8-64-16,14-8-79 15,25 0-67-15,0-2-359 16</inkml:trace>
  <inkml:trace contextRef="#ctx0" brushRef="#br0" timeOffset="10361.34">22919 5101 1063 0,'0'0'236'15,"0"0"-162"-15,0 0 4 16,0 0 3-16,0 0 6 16,0 0-26-16,-26 116-20 15,26-90-11-15,0-3-27 0,18-11 2 16,22-8-2-16,9-4-2 15,9-8-1-15,0-24-14 16,-1-3-5-16,-10 7-5 16,-13 8 14-16,-14 8 1 15,-11 10 7-15,-7 2-5 16,-2 0-2-16,2 2-9 16,2 20 18-16,8 4 0 15,8 0 1-15,9-5 0 16,14-14 0-16,9-7 0 0,11 0 1 15,4-22 8 1,-6-16-10-16,-11-6 6 16,-7-2-2-16,-15 0-8 15,-10 6 4-15,-18 10-3 0,0 8 0 16,-15 11-2-16,-28 11-3 16,-7 0-1-16,-6 23 8 15,0 13 2-15,14 2 27 16,19 6 6-16,23 0 6 15,5-4-21-15,55-9 8 16,31-16 10-16,23-15-10 16,11 0-15-16,-12 0-12 15,-20-8-73-15,-74 2-222 0,-19 6-299 16</inkml:trace>
  <inkml:trace contextRef="#ctx0" brushRef="#br0" timeOffset="12010.3">24845 4349 896 0,'0'0'194'0,"0"0"-31"16,0 0-141-16,0 0 6 15,0 0 70-15,0 0 0 16,0 0-40-16,-72 612-2 15,46-470-18-15,1-3-15 16,3-7-4-16,4-10-18 16,5-18 5-16,2-23-5 15,3-23-2-15,6-22-17 16,2-14-64-16,0-14-127 16,0-8-188-16,0-14-198 15</inkml:trace>
  <inkml:trace contextRef="#ctx0" brushRef="#br0" timeOffset="12542.87">25199 5095 836 0,'0'0'236'0,"0"0"-174"15,0 0-1-15,0 0 37 16,0 0-20-16,0 0 21 16,0 0-25-16,-18 389-19 0,18-363-20 15,0-10-3 1,0-12-11-16,0-4 0 0,0 0 11 15,0-38 6-15,-2-36-14 16,-1-26-20-16,3-16-8 16,0-15 9-16,0 5-10 15,14 5 5-15,11 19-1 16,4 26 1-16,0 26-1 16,2 22 0-16,0 17-4 15,5 11 5-15,8 0-4 16,1 15 1-16,-3 17 2 0,-2 8-2 15,-16 8-1 1,-12 10 0-16,-12 6 1 0,-7 7 2 16,-33-6 0-16,-14-2 2 15,-4-9-1-15,1-12 5 16,1-6-10 0,7-12-1-16,11-8-17 0,16-8-45 15,13-3-81-15,9-4-82 16,0-1-225-16,0 0-166 15</inkml:trace>
  <inkml:trace contextRef="#ctx0" brushRef="#br0" timeOffset="12828.11">25498 5249 677 0,'0'0'154'0,"0"0"-14"16,0 0-5-16,0 0 7 15,0 0-33-15,0 0-7 16,53 127-22-16,-53-117-23 16,0-8-26-16,0-2-9 15,2 0 18-15,7-22-13 16,2-20-14-16,3-4-11 16,1-1-1-16,-1 11 3 15,3 4-2-15,4 4-4 16,5 4-34-16,8 4-60 15,3 6-64-15,3 6-37 16,-1 6-108-16,-31 2 16 0,-1 0-156 16</inkml:trace>
  <inkml:trace contextRef="#ctx0" brushRef="#br0" timeOffset="13554.34">25950 5101 147 0,'0'0'271'0,"0"0"-51"16,0 0-80-16,0 0-22 15,0 0 49-15,0 0-25 16,-9 215-39-16,-4-181-20 15,4-4-14-15,9-10-26 16,0-8-15-16,2-10-24 16,29-2-1-16,9-6 9 0,10-30-3 15,-2-4-9 1,-10-4-38-16,-11 1-18 16,-16 14 12-16,-11 2 18 15,0 5-11-15,-14 2 25 0,-12 2 8 16,-8 0 3-16,3 6 0 15,0 6 1-15,2 4 4 16,7 2 6-16,2 0 13 16,9 10-14-16,6 18-6 15,5 4-3-15,5 0-1 16,31-5-1-16,14-12 2 16,12-15-4-16,10 0-12 15,4-26 0-15,0-20 2 16,-9-6-1-16,-9-4 15 0,-14-2 6 15,-9-7-4-15,-10 1 3 16,-7-2 1 0,-11 2 15-16,-5 8 29 15,-2 6-3-15,0 14-4 0,0 12 6 16,0 16 11-16,0 8-8 16,0 4-20-16,-9 44-30 15,-9 28 12-15,-4 24 42 16,-5 7-22-16,7-5-13 15,8-10 3-15,4-18-4 16,8-14-1-16,0-21 2 16,0-17-14-16,0-14-4 0,0-8-3 15,0 0 0-15,8 0-2 16,15-18 2-16,6-8-1 16,9-1 0-16,0 9 0 15,-2 9-3-15,-5 6-2 16,0 3 2-16,-2 0 2 15,-2 11-2-15,-10 12 4 16,-3 8-7-16,-7 1 1 16,-7 4 3-16,0 0 0 15,-2-4 1-15,-30-2 4 16,-3-4 0-16,-8-4-2 16,-1-4-2-16,6-8-20 15,6-4-33-15,10-6-37 16,13 0-30-16,9-16-82 15,0-4-172-15,7-8-103 0</inkml:trace>
  <inkml:trace contextRef="#ctx0" brushRef="#br0" timeOffset="13801.74">27135 4530 1053 0,'0'0'223'0,"0"0"-157"15,0 0-33-15,0 0 64 16,0 0 29-16,0 0 3 16,-67 284-39-16,61-195-32 15,4-5-20-15,2-8-17 0,0-8-8 16,0-6-8-16,2-7 1 16,9-10-6-16,-1-10-9 15,0-9-43-15,-1-6-77 16,-7-20-150-16,-2 0-219 15</inkml:trace>
  <inkml:trace contextRef="#ctx0" brushRef="#br0" timeOffset="14087.97">27177 5420 848 0,'0'0'138'15,"0"0"-117"-15,0 0 103 16,0 0 49-16,0 0-74 0,0 0-37 15,259-214-50-15,-244 165-1 16,-15 11 3 0,0 12-6-16,-24 8-8 0,-16 16-1 15,-4 2 0-15,1 0 2 16,7 18 5-16,7 6-4 16,12 8 9-16,7 5 4 15,8 3 8-15,2 3-2 16,0 0-8-16,16-5-10 15,15-12-1-15,9-10-2 16,12-10-14-16,10-6-81 16,-33 0-79-16,0-14-230 15</inkml:trace>
  <inkml:trace contextRef="#ctx0" brushRef="#br0" timeOffset="14600.91">27808 5231 867 0,'0'0'310'0,"0"0"-281"16,0 0-21-16,0 0 107 16,0 0-6-16,0 0 1 15,-31 117-24-15,29-95-21 16,2-4-11-16,0-8-30 16,0-4-13-16,0-6-10 15,0 0 5-15,0 0 3 16,0 0 2-16,17-16 0 15,12-8-7-15,2-4-1 16,0-1-3-16,-4 7 0 0,-4 4 0 16,-3 7-1-16,-7 7 0 15,-2 4-1-15,-1 0-1 16,-2 8 1-16,-6 17-1 16,-2 10 3-16,0-1 15 15,0-4 5-15,0-2 6 16,0-12-5-16,0-4-3 15,0-6-14-15,0-4-3 16,2-2-1-16,17 0 0 16,10-4 0-16,8-24-3 15,8-8-8-15,-5-2-7 0,-6 7 1 16,-5 5-2-16,-8 12 10 16,-3 7 8-1,1 7-1-15,-2 0-2 0,1 0 0 16,4 14 0-16,-2 10 2 15,3 3 2-15,1 4 0 16,2-5-2-16,3-2-35 16,0-6-127-16,-21-14-137 15,-2-4-186-15</inkml:trace>
  <inkml:trace contextRef="#ctx0" brushRef="#br0" timeOffset="14718.58">28864 5484 1031 0,'0'0'334'0,"0"0"-334"0,0 0-169 16,0 0-36-16,0 0-386 15</inkml:trace>
  <inkml:trace contextRef="#ctx0" brushRef="#br0" timeOffset="19192.87">7392 6264 1000 0,'0'-18'184'0,"0"18"-144"16,0 2-2-1,0 48 13-15,0 30 14 0,0 29 40 16,-2 11-63-16,-4 7-8 16,1-9-23-16,-2-8-2 15,0-12-7-15,-3-18-2 16,-4-13-12-16,-6-19-71 15,-7-18-56-15,16-30-219 16,-2-10-222-16</inkml:trace>
  <inkml:trace contextRef="#ctx0" brushRef="#br0" timeOffset="20181.92">7058 6966 103 0,'0'0'673'0,"0"0"-665"15,0 0 21-15,0 0 4 0,0 0 21 16,0 0 80-16,214 60-17 16,-140-118-43-16,3-26-39 15,-3-11-24-15,-5-3-7 16,-14 0 0-16,-12 2-1 16,-16 3-1-16,-10 5 1 15,-5 12-1-15,-5 24-1 16,-7 22 21-16,0 18 41 15,0 12 13-15,0 0-50 0,0 44-26 16,-5 30 14-16,-11 32 50 16,-1 13-20-16,-1 1-16 15,3 0-4-15,3-9 5 16,5-11-4-16,3-20-4 16,4-22-8-16,0-19-9 15,0-24-3-15,0-11-1 16,0-4-1-16,2 0-8 15,21-30-10-15,6-12 0 16,2-6 2-16,-5 14 13 16,-8 14 3-16,-7 14 0 15,1 6-9-15,1 0-6 16,7 24 9-16,9 4 6 16,6 2 1-16,7-8 0 15,10-8-16-15,4-10-46 16,6-4-10-16,1-4 1 0,-5-20 12 15,-8-6 12-15,-11 2 33 16,-13 0 9-16,-10 6-11 16,-10 8 14-16,-4 6 2 15,-2 4 7-15,0 4 18 16,0 0 14-16,-17 6-9 16,-12 28 0-16,-4 8 1 15,4 2 0-15,6-4 0 16,12-9-14-16,9-8-7 15,2-5-2-15,0-5-7 16,13-9-1-16,18-4 5 16,9-7-5-16,8-26-8 15,0-8-32-15,-5-1-16 16,-12 4 15-16,-8 6 17 16,-13 12 11-16,-5 8 9 0,-3 8 4 15,-2 2 0-15,4 2-3 16,-2 4-13-16,4 30 3 15,2 12 13-15,7 0 3 16,10-7-3-16,13-12 0 16,7-10-2-16,5-17-1 15,11 0 3-15,-1-36 2 16,4-21 1-16,-3-11-3 16,-6-14-2-16,-5-4 2 0,-10-4 6 15,-3-7-4-15,-5-1 9 16,-10 0 10-16,-4 3 0 15,-11 13 13 1,-7 26 39-16,0 24-26 0,0 18 10 16,0 14-4-16,-5 22-41 15,-17 44-7-15,-3 34 14 16,-4 25 7-16,8 3-17 16,5-4-7-16,7-15 1 15,9-23-3-15,0-26-15 16,4-28-30-16,23-24-61 15,-16-8-118-15,-3-26-240 16</inkml:trace>
  <inkml:trace contextRef="#ctx0" brushRef="#br0" timeOffset="20354.46">8765 6731 725 0,'0'0'305'0,"0"0"-221"16,0 0-80-16,0 0 6 15,0 0 96-15,0 0 23 16,0 0-47-16,503-64-50 16,-360 38-32-16,-12 10-35 15,-99 16-222-15,-12 0-506 16</inkml:trace>
  <inkml:trace contextRef="#ctx0" brushRef="#br0" timeOffset="20734.16">10270 6643 843 0,'0'0'159'15,"0"0"-93"-15,0 0-23 16,0 0 54-16,0 0-2 16,0 0-41-16,46-34-29 15,-46 110 96-15,0 21-59 16,-11 3-46-16,-3-4-8 15,1-12-3-15,1-15-5 16,3-19 0-16,7-16-7 16,2-18-62-16,0-16-84 15,0 0-162-15,0-27-317 16</inkml:trace>
  <inkml:trace contextRef="#ctx0" brushRef="#br0" timeOffset="21015.45">10120 7002 979 0,'0'0'56'16,"0"0"-55"-16,0 0 15 16,0 0 21-16,0 0 41 15,0 0 20-15,222 120-10 16,-175-103-7-16,-12-6-26 16,-8 2-23-16,-13-8-9 15,-5-1-9-15,-7-1 1 16,-2-3 13-16,0 0 35 15,0-3 4-15,0-19-27 16,0-8-35-16,2-4 1 0,10-2 3 16,7-4-9-16,6 2 0 15,4 2-5-15,4 2-5 16,5 6-40-16,5 6-68 16,-30 22-97-16,3 0-276 15</inkml:trace>
  <inkml:trace contextRef="#ctx0" brushRef="#br0" timeOffset="21254.81">10993 6904 257 0,'0'0'658'0,"0"0"-463"15,0 0-102-15,0 0 19 16,0 0-17-16,0 0-22 15,-21 104-1-15,19-72-29 0,0 0-18 16,2-2-9-16,0-5-10 16,0-10-6-16,0-3-2 15,0-7-21-15,2-5-72 16,5 0-143-16,5-17-213 16</inkml:trace>
  <inkml:trace contextRef="#ctx0" brushRef="#br0" timeOffset="21402.41">11053 6735 1003 0,'0'0'118'16,"0"0"-118"-16,0 0-6 16,0 0 1-16,0 0-48 0,0 0-152 15,125 7-143-15</inkml:trace>
  <inkml:trace contextRef="#ctx0" brushRef="#br0" timeOffset="22312.93">11635 6834 854 0,'0'0'163'16,"0"0"-135"-16,0 0 70 16,0 0 11-16,0 0-17 0,0 0 1 15,0 0-4-15,-216 108-27 16,187-72-33-16,6 2-5 15,8-6-20 1,10-3-1-16,5-10-3 0,0-2-4 16,7-6 4-16,15-4 0 15,0-7 2-15,-1 0 0 16,-6 0 2-16,-4 0-1 16,-8 0-2-16,1 0-2 15,0-11-2-15,3-9 1 16,7-2-3-16,-6 0-1 15,3 2-5-15,-1 2 10 16,-2 2-2-16,3-2-2 0,3 0 1 16,-3 0-3-16,0 2 4 15,-4 4 3-15,-3 6 1 16,-2 4 1-16,1 2-1 16,-1 0 1-16,-2 0 2 15,0 0 2-15,0-2-2 16,0 2 0-16,0 0 3 15,0 0-1-15,0 0-2 16,0 0 0-16,0 0-2 16,0 0 1-16,0 0-1 15,0 0 1-15,0 0 0 16,0 0 1-16,0 0 1 16,0 0-2-16,0 0 5 15,0 0 1-15,0 0-4 16,0 0 1-16,0 0-1 15,0 0 0-15,0 0-2 0,0 0 0 16,0 0-1-16,0 0 1 16,0 0 0-16,0 0 1 15,0 0 0-15,0 0 3 16,0 0-1-16,0 0 4 16,0 0-3-16,0 0-3 15,0 0 0-15,2 0-3 16,-2 0-1-16,2 2 0 15,-2 10 0-15,2 10 1 16,-2 12 16-16,0 14-1 0,0 10-3 16,5 10-1-1,4 11-3-15,4 11-2 0,-2 2-5 16,1 4 0 0,-2-5-1-16,-1-11-1 0,3-8 1 15,1-16 0-15,-1-10-1 16,-4-10 1-16,-8-7-1 15,0-10 1-15,0-2 0 16,-35-6 1-16,-13-4 1 16,-12-7-3-16,-6 0 0 15,-1 0-1-15,-2-18 0 16,7-8-5-16,10-6 2 16,19-4 4-16,28-11-1 0,5-9-7 15,61-10-7-15,34-6 9 16,24-3-23-16,8 5-56 15,-77 50-151-15,-13 4-360 16</inkml:trace>
  <inkml:trace contextRef="#ctx0" brushRef="#br0" timeOffset="23412.72">12142 6906 614 0,'0'0'157'0,"0"0"-68"16,0 0 11-16,0 0 20 15,0 0-26-15,0 0 0 16,0 0-16-16,-120 6-41 15,80 38 1-15,4 10 5 16,5 6 3-16,11 9 1 0,11 1-17 16,9 0-17-16,5-2-1 15,30 0-9-15,10-2-1 16,1-5 1 0,2-3-1-16,-8-6-1 0,-5-8 1 15,-10-4 0-15,-9-12 0 16,-12-4-1-16,-4-6 1 15,-2-6 0-15,-31-10-2 16,-8-2-11-16,-1 0-7 16,-1-24 7-16,5-12-4 15,11-6 3-15,10-4 0 16,17-2 9-16,0-6-2 16,27-3-1-16,28-4 3 0,15-6 0 15,7 3 3 1,6 4-1-16,-8 2-4 0,-10 4 1 15,-14 5 2-15,-15 3-3 16,-14 4-5-16,-13 4 8 16,-7 6-4-16,-2 4-12 15,0 8 9-15,0 10 2 16,-11 4-5-16,-5 6 1 16,-5 0 0-16,-4 18 6 15,0 10 4-15,8 4 1 16,7 0 9-16,10-6-9 15,0-2-3-15,14-8 3 16,22 0 0-16,10-6 6 16,6-4-2-16,-1-2-1 0,-4-2-1 15,-10-2-1-15,-6 0 0 16,-8 0 1-16,-11 3-1 16,-6-3-1-16,-4 1 2 15,-2-1 10-15,0 0 31 16,0 0 18-16,0-4-6 15,0-14-37-15,0-6-11 16,0-2 6-16,0-4-4 16,7-2-4-16,13 4-5 15,2 6 0-15,0 2 0 16,5 6-2-16,2 4-19 16,2 4-50-16,5 4-89 15,-3 2-37-15,-23 0-109 16,-4 0-170-16</inkml:trace>
  <inkml:trace contextRef="#ctx0" brushRef="#br0" timeOffset="23735.86">13137 7146 738 0,'0'0'206'16,"0"0"-60"-16,0 0-71 15,0 0 27-15,0 0-49 16,0 0-16-16,156-188 5 0,-148 146-8 16,-6 8-23-16,-2 10-4 15,0 9-2-15,-13 12-5 16,-11 3-6 0,-5 0 2-16,0 7 4 0,0 22 2 15,6 5-1-15,4 4 4 16,7 2 4-16,5 2-5 15,7-8-1-15,0-3-3 16,13-9-2-16,30-12-7 16,17-10-17-16,14 0-64 15,-39-5-104-15,-2-13-197 16</inkml:trace>
  <inkml:trace contextRef="#ctx0" brushRef="#br0" timeOffset="24097.49">13765 6900 1013 0,'0'0'112'0,"0"0"-91"0,0 0 18 16,0 0 58-16,0 0-16 15,0 0 7-15,-136 172-26 16,136-156-22-16,7-12-11 16,28-4-3-16,13-14 0 15,13-38-9-15,6-16-10 16,0-14-3-16,0-6-1 15,-9-3 0-15,-5 3-3 16,-11-2-5-16,-10-2 4 16,-12 3-1-16,-14 17 2 0,-6 22 2 15,0 20 5-15,0 20 33 16,0 10 12-16,-18 20-32 16,-9 36-12-16,-6 28 16 15,4 15-4-15,7 5 2 16,11 4 8-16,11-2-5 15,0-7-11-15,27-17-10 16,10-18-4-16,8-20-25 16,2-18-82-16,-29-26-154 15,-3-4-361-15</inkml:trace>
  <inkml:trace contextRef="#ctx0" brushRef="#br0" timeOffset="24516.14">15221 6477 506 0,'0'0'172'16,"0"0"-53"-16,0 0-15 15,0 0 76-15,0 0-43 16,0 0-55-16,58-231-22 15,-58 271-23-15,0 33 7 16,0 22 77-16,-15 12-66 0,1 1-38 16,6-6-4-16,3-11-10 15,5-23 0-15,0-20-3 16,0-22-13-16,16-20-56 16,-7-6-108-16,-2-22-255 15</inkml:trace>
  <inkml:trace contextRef="#ctx0" brushRef="#br0" timeOffset="25150.45">15068 6745 1018 0,'0'0'46'0,"0"0"-27"0,0 0 26 16,0 0 37-1,0 0 43-15,0 0-27 16,432-96-51-16,-325 18-32 0,-4-2-12 15,-14-7-3-15,-18 3-14 16,-18 4-6-16,-24 4 3 16,-16 12 11-16,-13 18 6 15,0 16 2-15,0 20 8 16,-10 10 24-16,-15 15-4 16,-8 40-21-16,-3 23 21 15,1 16 6-15,3 9-6 16,10-1 2-16,7-4-1 15,7-8 9-15,8-10-8 16,0-12-11-16,12-13 5 0,13-19-10 16,4-16-13-16,2-18-1 15,2-2-2 1,7-20-2-16,-2-16-14 16,-5-3-14-16,-8 12-9 0,-12 10 9 15,-6 10 6-15,-7 7 11 16,0 0 11-16,0 0-2 15,0 0-3-15,9 0-2 16,4 0 4-16,7 3 5 16,3 0 0-16,1-3 0 15,-2 0-1-15,-4 0-11 16,-5-17-6-16,-5 2 11 0,-6-6 5 16,-2 1-1-16,0 0-5 15,-2 0 3-15,-14 8 2 16,-1 6 1-16,7 4 2 15,-3 2 0-15,-1 0 4 16,5 28-2-16,3 10 3 16,6 2-1-16,19 5 5 15,39-5 7-15,21-10 17 16,10-8 6-16,0-12-15 16,-5-10-20-16,-8 0-4 15,-56 0-135-15,-8-2-265 16</inkml:trace>
  <inkml:trace contextRef="#ctx0" brushRef="#br0" timeOffset="25931.31">17822 6545 519 0,'0'0'116'15,"0"0"-17"-15,0 0 10 16,0 0 46-16,0 0-17 15,0 0-50-15,0 0-36 16,0-14-18-16,0 44 33 16,0 10 22-16,0 0-39 15,0-2-26-15,0-8-8 16,0-4 6-16,0-8-11 0,0-4-5 16,0-6-1-1,0-5-3-15,0-2 0 0,0-1 2 16,0 0 1-16,0 0 4 15,0 0 19-15,0 0 18 16,0-22-16-16,-9-8-25 16,4-2-3-16,3 0 3 15,2 0-4-15,0 6 0 16,0 10-1-16,0 2 0 16,20 4-3-16,18 0-1 15,18 0-7-15,11 2-29 16,4 6-66-16,-4 0-82 15,-47 2-88-15,-9 0-215 16</inkml:trace>
  <inkml:trace contextRef="#ctx0" brushRef="#br0" timeOffset="27431.62">18196 6896 903 0,'0'0'194'0,"0"0"-147"15,0 0 11-15,0 0 31 16,0 0-52-16,0 0-15 16,179-217-13-16,-146 163-3 15,-8 4-2-15,-8 4-2 0,-10 10 2 16,-5 8-1-16,-2 12 2 15,0 8 8-15,0 6 25 16,0 2-10-16,-13 0-9 16,-8 15 3-16,-6 22-5 15,2 7 14-15,4 8-4 16,7 0-13-16,12-2-7 16,2-5-6-16,2-9 0 15,33-13-1-15,7-10 3 16,13-13 2-16,12 0 1 15,4-24-6-15,1-11-4 16,-13 3-15-16,-7 4 11 0,-12 6 2 16,-6 6 6-16,-10 6-2 15,-4 6 1 1,-7 4 0-16,-1 0-3 16,-4 2 2-16,-8 24 2 0,0 4 3 15,0 2 5-15,0 0-5 16,0 0 0-16,-8-1-3 15,-8-1 0-15,-6-4 0 16,-3-4-3-16,1-6-6 16,1-4-19-16,12-6-30 15,5-4 17-15,6-2 26 16,0 0 5-16,0 0-11 0,9-2-16 16,22-16 18-16,13-6 18 15,10-6 0-15,10-5 0 16,10-1 0-16,6-4-2 15,0 0-4-15,-2-2-13 16,-10 4-1-16,-18 4 13 16,-19 6 8-16,-15 6 0 15,-11 6 2-15,-5 4 0 16,0 2-1-16,-5 4 0 16,-17 6 3-16,-5 0 2 15,-4 0 3-15,-2 14 0 16,-1 10 2-16,5 8-4 15,0 8 5-15,4 10 9 0,6 4-4 16,9 1-10 0,10-10-4-16,0-6-1 0,23-15-2 15,17-12 9 1,5-12-7-16,9 0 3 0,1-25 8 16,-2-11-10-16,-1-4-2 15,-8-2-1-15,-11 2 1 16,-8 4-2-16,-11 6 2 15,-12 10 0-15,-2 6 3 16,0 8 1-16,0 2 1 16,0 4 8-16,0 0-3 15,0 0-11-15,0 0-2 16,0 20 2-16,-7 12 15 0,4 4 0 16,3 3-3-16,0-3-11 15,0-8 0 1,8-6-1-16,9-7 0 0,1-6 0 15,0-5 2-15,2-4-1 16,0 0-1-16,2-9 4 16,1-13-4-16,-5-1-4 15,-5 3 4-15,-7-1 0 16,-6 3 2-16,0 4-2 16,0 5 4-16,0 2-1 15,0 5 5-15,0 2 12 16,0 0-4-16,0 0-16 15,0 0-3-15,0 10 2 16,0 14 1-16,14-2 1 0,13 0 0 16,1-1-1-16,1-7 0 15,-2-2 0-15,-7-2 0 16,-5-6 0-16,2-2 0 16,-2-2 0-16,1 0 0 15,-1 0 0-15,-3-2-8 16,-4-8 6-16,-3-1 2 15,-5 3 2-15,2 1-1 16,-2 0 1-16,0 6-2 16,0-2 3-16,0 2-2 15,0 1 2-15,0 0-1 16,0-2 1-16,0 2 3 16,0 0-2-16,0 0 0 0,0 0-3 15,0 0 11-15,0 0 0 16,0 0-5-16,0 0-4 15,0 0 2-15,0 0 4 16,0 0 3-16,0 0 16 16,0-4-3-16,0-4-3 15,0-6-9-15,0-3-12 16,2-2 1-16,5-2-2 16,4 1-6-16,2 2-3 15,3 2-17-15,4 6-13 16,2 6-39-16,7 4-79 15,-17 0-92-15,1 0-177 16</inkml:trace>
  <inkml:trace contextRef="#ctx0" brushRef="#br0" timeOffset="28009.07">20460 6631 658 0,'0'0'166'0,"0"0"-127"15,0 0-9-15,0 0 89 16,0 0-4-16,0 0-21 15,0 0-30-15,-154 80-16 16,139-35-13-16,3-1-10 16,10-2-14-16,2-10-11 15,7-14 5-15,31-16-2 0,13-2 8 16,6-22 3 0,6-25-4-16,-3-8-5 15,-2-10-3-15,-6-5 2 16,-6-6-3-16,-5-4 1 0,-8-4 0 15,-4-5 0 1,-9 1-1-16,-9 6 0 0,-6 12-1 16,-5 18 0-16,0 17 7 15,0 19 51-15,0 16 24 16,-7 0-46-16,-13 44-30 16,-11 27 7-16,-5 21 7 15,1 10-1-15,6 8 11 16,6-5 8-16,10-7-6 0,11-14-6 15,2-11-6 1,0-15-7-16,0-16 0 0,0-14-2 16,2-12 0-16,5-10-7 15,-1-4-2-15,3-2-1 16,5 0 2-16,5-20 5 16,4-11-6-16,-3 3-2 15,-5 9 1-15,-5 7-1 16,-4 7 0-16,7 5-1 15,7 0-2-15,18 0 1 16,18 0 1-16,13 10 2 16,9-2-1-16,11-3 4 15,5-5-2-15,0 0-1 16,-5-6-1-16,-10-12-79 16,-67 10-223-16,-12-2-362 0</inkml:trace>
  <inkml:trace contextRef="#ctx0" brushRef="#br0" timeOffset="28396.46">22597 6555 749 0,'0'0'158'0,"0"0"-89"16,0 0-11-16,0 0 129 15,0 0-48-15,0 0-46 16,0 0-11-16,31 152-21 16,-31-102-6-16,0-5-18 15,0-9-22-15,6-10-13 16,5-10-2-16,12-14-25 16,17-2-62-16,-18-12-121 0,9-15-210 15</inkml:trace>
  <inkml:trace contextRef="#ctx0" brushRef="#br0" timeOffset="28850.22">23401 6529 363 0,'0'0'591'0,"0"0"-521"15,0 0-32-15,0 0 133 16,0 0-53-16,0 0-17 15,-228-18-12-15,180 60-22 16,0 6-32-16,13 8-15 0,12-2-11 16,15-5 2-16,8-9-3 15,0-15-2-15,27-12-2 16,20-13 2-16,10-27 1 16,15-31-2-16,13-18-5 15,-1-8-4-15,-4-4-8 16,-9-3 2-16,-15-3 6 15,-14-4-1-15,-8 6 3 16,-14 9-1-16,-14 21 3 16,-6 22 4-16,0 18 8 15,0 16 10-15,0 6 4 16,-2 14-9-16,-17 43-15 16,-4 29 7-16,-1 20 9 15,9 12 0-15,5 1 2 0,10-9-3 16,0-6-5-16,2-15-6 15,18-16-5-15,-1-16-1 16,0-25-3-16,-5-18-41 16,-3-14-63-16,-11-8-137 15,0-22-221-15</inkml:trace>
  <inkml:trace contextRef="#ctx0" brushRef="#br0" timeOffset="29006.78">22701 6242 1142 0,'0'0'134'0,"0"0"-134"16,0 0-75-16,0 0 38 0,0 0-139 16,0 0-238-16</inkml:trace>
  <inkml:trace contextRef="#ctx0" brushRef="#br0" timeOffset="29510.03">23933 6802 1092 0,'0'0'182'0,"0"0"-174"15,0 0-2-15,0 0 74 16,0 0 19-16,0 0-31 15,223-78-32-15,-167 35-23 16,-9-1-9-16,-11 2 0 0,-12 6-2 16,-13 6 1-16,-11 4 1 15,0 6-4-15,-9 8 1 16,-22 6-1-16,-12 6-3 16,-5 0 1-16,1 10 2 15,7 14 3 1,6 4-3-16,14 8 0 0,5 2 2 15,11 4-2-15,4 2 0 16,0-4 0-16,21-6 0 16,22-7-2-16,17-15 0 15,11-12-18-15,14 0-70 16,11-26-34-16,4-14-125 16,-67 15-109-16,-6 5-76 15</inkml:trace>
  <inkml:trace contextRef="#ctx0" brushRef="#br0" timeOffset="29846.14">24856 6454 285 0,'0'0'406'16,"0"0"-256"-16,0 0-26 16,0 0 16-16,0 0-61 15,0 0 3-15,0 0 4 16,-171 71-10-16,132-21-3 16,10-2-5-16,12-2-3 15,13-8-16-15,4-10-16 16,0-7-19-16,12-16-7 15,24-5-4-15,13-5 5 0,7-31-8 16,1-11-5 0,-7 3-22-16,-10 0-5 0,-14 8 0 15,-12 8 1-15,-9 8 31 16,-5 12 0-16,0 2 3 16,0 6 2-16,0 0-1 15,-2 16 0-15,2 16 2 16,0 10 4-16,33 4-1 15,36 0 10-15,20-4 6 16,9-8-4-16,-11-9-15 16,-23-11-6-16,-59-14-85 15,-5 0-330-15</inkml:trace>
  <inkml:trace contextRef="#ctx0" brushRef="#br0" timeOffset="30907.82">18381 6439 653 0,'0'0'159'0,"0"0"-32"15,0 0 15-15,0 0-33 16,0 0-26-16,0 0-19 16,7-12-17-16,15 6-23 15,9-2-1-15,9 2 9 16,0 3-3-16,-7 2-8 15,-4 1-2-15,-10 0-9 16,-9 0-6-16,2 18-2 16,-7 4 5-16,-1 6 8 15,-4 0-9-15,0 4 1 16,-36 0 11-16,-20 0 2 0,-10-2-7 16,8-8-13-16,18-6-5 15,36-16-63-15,4 0-231 16</inkml:trace>
  <inkml:trace contextRef="#ctx0" brushRef="#br0" timeOffset="190548.04">5464 9673 987 0,'-33'-12'127'0,"9"6"33"15,13 4-92-15,6 2 12 16,5 0 15-16,0 0-29 15,0 0-11-15,40 0-35 16,34 0 12-16,35 0 41 16,18 0-22-16,5 0-16 15,-7 0-23-15,-21 0 1 16,-26 0-13-16,-29-2 0 0,-22-2 4 16,-15 2-9-16,-8-2-6 15,-4-4-32-15,0-2-46 16,-8 6-124-16,-9-2-185 15</inkml:trace>
  <inkml:trace contextRef="#ctx0" brushRef="#br0" timeOffset="191974.23">7889 9003 805 0,'0'0'142'0,"0"0"-69"16,0 0-21-16,0 0 3 0,0 0 19 16,0 0 6-1,-116 303-23-15,103-209-37 0,6-9-5 16,5-13-14-16,2-12 3 15,0-8-4-15,0-12-1 16,0-10-73-16,0-16-54 16,7-14-108-16,-7 0-34 15,0-22-171-15</inkml:trace>
  <inkml:trace contextRef="#ctx0" brushRef="#br0" timeOffset="192473.21">7760 8893 614 0,'0'0'108'0,"0"0"-42"0,0 0-11 16,0 0-4-16,0 0-15 15,0 0 25-15,258-255 7 16,-159 241-27-16,-11 14-6 16,-16 0 4-16,-26 4-1 15,-30 22-23-15,-16 13 7 16,-49 13 28-16,-36 14 1 15,-19 2-38-15,-3-2-5 16,18-8-8-16,15-14 3 16,30-13 0-16,19-13-2 15,16-10-2-15,9-2 1 16,5-2-4-16,39 1 4 16,20 2 3-16,17 3-1 15,6 2 0-15,-4 9-2 16,-12 8 1-16,-11 9-4 0,-14 6 6 15,-12 2-2-15,-16 6 1 16,-16 1 8-16,-2 2-7 16,-15 6 16-16,-30-5-8 15,-11-6-3-15,-11-6-4 16,-4-10-1-16,-7-8-1 16,7-12 0-16,6-7-1 15,18-6 3-15,16-1-3 16,18 0-1-16,9 0-1 15,4-10-39-15,4-14-54 0,40-10-70 16,24-6-9 0,13-4 4-16,-38 28-55 15,-5-2-363-15</inkml:trace>
  <inkml:trace contextRef="#ctx0" brushRef="#br0" timeOffset="192843.26">8674 9314 662 0,'0'0'195'0,"0"0"-20"15,0 0-32-15,0 0-28 16,0 0-40-16,0 0-46 16,-34 94 23-16,3-41-2 15,7-7-9-15,10-9-17 16,14-6-6-16,0-7-6 0,0-10-12 16,18-4 0-1,13-10 1-15,7 0-1 0,1-4 0 16,7-22-5-16,-7-6-11 15,-5 0 1-15,-10 4 2 16,-5 8 5-16,-9 7 5 16,-7 8 2-16,-3 0-2 15,0 5 3-15,0 0-6 16,0 7-4-16,4 25-2 16,2 8 12-16,6 0 1 15,3-6-1-15,8-4 0 16,6-10-1-16,6-10-37 15,10-10-45-15,6 0-42 16,7-20-62-16,2-18-57 0,-39 14 18 16,-4 2-180-1</inkml:trace>
  <inkml:trace contextRef="#ctx0" brushRef="#br0" timeOffset="193263.13">9468 9367 516 0,'0'0'191'16,"0"0"-147"-16,0 0-18 15,0 0 37-15,0 0 2 16,0 0 34-16,-93 90-26 16,67-40 0-16,3 4-24 15,5 4 0-15,12-6-16 16,6-8-13-16,0-14-12 16,31-14-8-16,18-14 3 15,14-2 6-15,12-26-9 16,14-28-4-16,9-20-55 0,0-18-35 15,-7-15 1-15,-12-11 27 16,-13-20 44-16,-8-13 22 16,-4-15 7-16,-12-8-2 15,-6 11 25-15,-10 27 5 16,-9 39 25-16,-9 43 12 16,-8 32 19-16,0 22 6 15,-4 0-50-15,-25 52-29 16,-12 45-11-16,-1 45 30 15,0 36 14-15,-1 27 0 0,8 4-20 16,1-15-8 0,7-23-11-16,6-31-10 15,3-30-2-15,7-24-3 16,3-28-20-16,6-17-35 0,2-19-51 16,0-22-82-16,0-22-255 15</inkml:trace>
  <inkml:trace contextRef="#ctx0" brushRef="#br0" timeOffset="193594.77">10386 9294 778 0,'0'0'100'16,"0"0"-79"-16,0 0 24 15,0 0 44-15,0 0-3 16,0 0-26 0,-182 141-23-16,140-105-11 0,4-2-4 15,5-6-6-15,10-10 3 16,12-8 2-16,6-4 0 16,5 2-8-16,0 4-4 15,8 6 21-15,27 2 9 16,21 2-1-16,11-4 10 15,4 0-2-15,-3-8-24 16,-1-4-16-16,3-4-6 0,-1-2-7 16,-51 0-206-16,-7-4-198 15</inkml:trace>
  <inkml:trace contextRef="#ctx0" brushRef="#br0" timeOffset="195508.61">11105 9276 657 0,'0'0'137'0,"0"0"-52"16,0 0 9-16,0 0 7 16,0 0-28-16,0 0-3 15,-116 28 6-15,70 4-13 16,4 6-13-16,5 9-5 15,3 11-20-15,8 4 0 0,12 12-7 16,14 8 13-16,0 6-8 16,31 3-4-16,14 3-10 15,6-2-8 1,0-10 3-16,-6-1-3 0,-9-13 1 16,-15-6-1-1,-13-6 1-15,-8-6-2 0,0-6-1 16,-31-7-15-16,-17-18-30 15,-10-12-17-15,-11-7 15 16,-2-11 21-16,5-21 18 16,8-6 9-16,13-4 2 15,16-4-2-15,16-8 2 0,13-6-2 16,2-10 0 0,40-13 0-16,20-3 0 0,17-2 0 15,12 6 1-15,3 6-1 16,-1 7 0-16,-8 11 0 15,-5 12-1-15,-6 10 2 16,-1 10 0-16,-6 8 0 16,-7 10 2-16,-13 8 8 15,-16 0 5-15,-11 4-2 16,-9 24 8-16,-8 2 23 16,-3-2 1-16,0-6-17 15,0-6-15-15,0-10 4 16,0-4 9-16,0-2-1 15,0 0 16-15,-5 0-9 16,-2-24-9-16,2-10-24 0,1-6 0 16,4 0-1-16,0 0 0 15,4 0-9-15,23 5-24 16,9 3-37-16,11 9-32 16,4 4-41-16,7 9-85 15,4 4-55-15,0 2 115 16,-1 2 10-16,-8 2 65 15,-11-2 94-15,-17 2 3 16,-11 0 104-16,-12 0 22 16,-2 0 7-16,0 0 72 15,-18 16-43-15,-20 12-56 16,-11 8-37-16,5 0 3 16,2 7-1-16,7-3-15 15,14 2-17-15,5-4-25 0,11-6-8 16,5-6-8-1,3-6-1-15,26-10 3 0,8-8-2 16,6-2 0-16,3-6-2 16,0-24 0-16,-4-8-5 15,-7-4 4-15,-6-2 0 16,-11 1-2-16,-11 7 7 16,-7 4-3-16,0 6 0 15,0 6 2-15,-16 4-2 16,1 4 1-16,4 6 2 15,6 2-3-15,2 2 5 16,3 2-5-16,0-4-1 16,32 2-10-16,21 0 11 0,12 0-1 15,-1 2 0-15,-10 0 1 16,-14 0-1-16,-11 16-1 16,-11 2 2-16,-9 3 0 15,-3 2 1-15,-6 1 10 16,0 5-6-16,0 0 12 15,0 0-1-15,-6-3 2 16,1-6-8-16,5 0-3 16,0-2-2-16,3-6-5 15,23-4 2-15,6-8 1 0,5 0 1 16,1 0-4 0,3-12 0-16,-4-8-2 0,-1-2 1 15,-7 1 0-15,-7 6-2 16,-11 5 2-16,-6 6 2 15,-5 4-4 1,0 0 2-16,0 0 0 0,0 0-9 16,2 2-4-16,7 14 6 15,9 4 8-15,4-6-2 16,5 0 5-16,4-6-7 16,0-2 8-16,-4-2-7 15,-3-4 6-15,-4 2-6 16,-9-2 3-16,-1 0 0 15,-4 0-2-15,-1 0-1 16,-1 0 3-16,0 0 0 0,4-2-3 16,-2-8 7-16,-4 2-5 15,0 0 3-15,-2 6-1 16,3 0-1-16,-3 0 0 16,2 2 1-16,2 0-1 15,3-2 0-15,6 2 0 16,6 0-2-16,-2 0 5 15,3 0-7-15,5 0 5 16,4 2-1-16,7 8 0 16,1 0-8-16,5-2-55 0,3 0-83 15,4-6-19 1,2-2-57-16,3 0-36 0,-39 0 46 16,-3-2-184-1</inkml:trace>
  <inkml:trace contextRef="#ctx0" brushRef="#br0" timeOffset="195941.86">13798 9475 602 0,'0'0'191'16,"0"0"-82"-16,0 0 7 16,0 0-20-16,0 0 4 15,0 0-24-15,0 0-16 16,49-93-16-16,-69 93-15 16,-7 0-12-16,-8 21-12 15,-7 16 8-15,3 6-4 16,15-1 7-16,8-4-10 15,16-10-2-15,0-10 4 0,11-10-4 16,30-8 4-16,11-10 4 16,18-34 11-16,6-16-17 15,2-11 0-15,-5-9-5 16,-6-10 7-16,-7-12-2 16,-2-15 8-16,-6-11 2 15,-4-14-12-15,-9-11 9 16,-11 5-9-16,-12 22 31 15,-12 36-11-15,-4 39 22 16,0 31 6-16,0 20-7 16,-13 16-37-16,-20 65-2 15,-12 49 3-15,-6 40 6 16,8 23 6-16,16 3-5 16,14-17 16-16,11-21-26 0,2-23 0 15,0-23-6 1,7-22 1-16,11-18-1 0,1-18-33 15,4-22-85-15,-14-32-209 16,-7-18-459-16</inkml:trace>
  <inkml:trace contextRef="#ctx0" brushRef="#br0" timeOffset="196936.65">15884 9224 771 0,'0'0'256'0,"0"0"-197"15,0 0-29-15,0 0 98 16,0 0-47-16,0 0-31 16,-10 161-16-16,6-129-3 15,4-6-1-15,0-8-14 16,0-7-13-16,18-7-1 16,20-4 4-16,11 0-4 15,7-1 7-15,-3-13-7 0,-4 3-1 16,-9 5-1-16,-7 5 0 15,-8 1 0-15,-5 0 1 16,-5 0-2-16,-6 1 4 16,-1 8-6-16,-4 1 6 15,-4-5 2-15,0 2-2 16,0-3 7-16,0-4-6 16,2 0 0-16,4 0-1 15,8 0-1-15,8-16 2 16,9-8 0-16,5-5-2 15,-2 7 1-15,-6 2-3 16,-3 6 2-16,-5 6-3 0,-3 2 1 16,-3 6 0-1,-1 0 0-15,-1 0 2 0,1 8 0 16,3 14 0-16,-1 0 8 16,1 3-10-16,-3-7 5 15,-2-4-5-15,-1-6 0 16,-6-7-16-16,-4-1-97 15,0 0-58-15,0-14-265 16</inkml:trace>
  <inkml:trace contextRef="#ctx0" brushRef="#br0" timeOffset="197308.65">16555 8500 203 0,'0'0'23'0,"0"0"33"15,0 0 34-15,0 0 12 16,0 0 9-16,0 0 33 16,648-455 0-16,-598 400 63 15,-14 15-56-15,-14 18-17 16,-15 15-6-16,-3 7-19 15,-4 0-32-15,0 51-37 0,-2 48 11 16,-27 47 42 0,-9 31-39-16,1 9-31 0,3 7-12 15,1-13-3 1,6-22-8-16,9-17 0 0,9-30-1 16,9-31-2-16,0-29-40 15,3-22-28-15,13-27-86 16,-1-2-73-16,-4-36-38 15,-8 0-152-15,-3 1-84 16</inkml:trace>
  <inkml:trace contextRef="#ctx0" brushRef="#br0" timeOffset="197601.55">17087 9264 366 0,'0'0'250'0,"0"0"-82"16,0 0-50-16,0 0 2 0,0 0-59 16,0 0 7-16,160-96 22 15,-82 90-12 1,-4 6-3-16,-19 0-19 0,-17 4-8 15,-18 28-9-15,-20 12 7 16,0 8 6-16,-7-2-9 16,-12-8-11-16,7-11-12 15,12-16-3-15,14-11-17 16,44-4 26-16,19-10-8 16,13-24 1-1,-10-2-16-15,-18 4 4 0,-24 6-2 16,-25 4 9-16,-13 0 7 15,-9 2 2-15,-35 2-19 16,-14 6-4-16,-2 4-1 16,8 6-36-16,17 2-51 15,29 0-169-15,6 0-409 0</inkml:trace>
  <inkml:trace contextRef="#ctx0" brushRef="#br0" timeOffset="199204.31">19680 9228 635 0,'0'0'146'16,"0"0"-110"-16,0 0 44 15,0 0 70-15,0 0-31 0,0 0-21 16,0 0-24 0,158 16-17-16,-135-50-23 0,-6-7-30 15,-8-4 5-15,-9 0-8 16,0 5 3-16,-6 7-2 16,-19 10 2-16,3 7-2 15,-3 10 8-15,0 6 22 16,-1 0-18-16,-3 32-7 15,3 10-4-15,7 9 3 16,11 3-4-16,8-2 3 16,0-6-3-16,15-8-2 15,23-10 0-15,13-12 0 16,14-16 3-16,13 0-2 16,5-16 8-16,-1-14-7 15,-4 0-4-15,-11 4 4 16,-9 8-4-16,-21 6 4 0,-16 6-4 15,-8 6 2 1,-11 0-1-16,2 0 1 0,1 14 5 16,-2 6 15-16,-3 2 3 15,0 2-4-15,0-2-7 16,0-4 6-16,0-6-4 16,0-4-8-16,0-6-3 15,0-2 0-15,0 0-5 16,0 0 2-16,0 0-13 15,0 0-33-15,0 0-30 16,0-6-97-16,0 0-141 16,0 0-232-16</inkml:trace>
  <inkml:trace contextRef="#ctx0" brushRef="#br0" timeOffset="199410.73">20478 8690 233 0,'0'0'875'15,"0"0"-762"-15,0 0-89 16,0 0-16-16,0 0 24 16,0 0-29-16,27-33-3 15,12 33-28-15,-16 0-112 0,4-7-205 16</inkml:trace>
  <inkml:trace contextRef="#ctx0" brushRef="#br0" timeOffset="199618.17">20964 8217 825 0,'0'0'252'16,"0"0"-115"-16,0 0-97 16,0 0-10-16,0 0 11 15,0 0 90-15,-23 269-17 16,-15-102-58-16,3 9-23 15,2-12-6-15,4-17-24 16,10-19 2-16,6-28-5 16,10-25 0-16,3-25-21 15,0-22-56-15,0-26-123 0,0-6-175 16,0-30-248-16</inkml:trace>
  <inkml:trace contextRef="#ctx0" brushRef="#br0" timeOffset="200118.83">20613 9142 807 0,'0'0'212'16,"0"0"-184"-16,0 0-22 15,0 0 34-15,0 0 75 16,0 0-15-16,0 0-24 16,372-99-44-16,-244 19-25 15,-13-12-4-15,-17-8-2 16,-19-4 4-16,-24-9-1 0,-21 3 4 15,-17 8-5-15,-14 20 3 16,-3 23 38 0,0 25 27-16,0 20 16 0,-14 14-39 15,-10 24-24-15,-10 50-20 16,-8 43 19-16,-3 27-8 16,7 7 3-16,7 3-6 15,9-12 14-15,2-15-9 16,12-19-8-16,5-22 2 15,3-20-8-15,0-22-3 0,0-16 4 16,3-14-8-16,1-10 6 16,-2-4-4-16,2 0-1 15,5-19 1-15,3-16-1 16,3-3 2-16,-2 6 0 16,-1 10 1-16,-4 10-1 15,3 12-3-15,5 0 0 16,9 0-7-16,6 10 3 15,5 10 0-15,6-2-31 16,5-6-30-16,4-8-12 16,6-4-46-16,4 0-53 15,-3 0-6-15,-44 0-92 16,-6-2-8-16</inkml:trace>
  <inkml:trace contextRef="#ctx0" brushRef="#br0" timeOffset="200667.36">21893 9200 363 0,'0'0'0'16,"0"0"-76"-16,0 0 76 15,0 0 58-15,0 0 45 16,0 0 35-16,-36-12-17 16,36 16-24-16,0 2 0 15,0 0 22-15,0-4-4 16,0-2-28-16,15 0-3 15,10-6-14-15,4-22-16 16,2-8-22-16,-2-4-24 16,-6 0 1-16,-15 3-7 0,-3 7 4 15,-5 10 1-15,0 6 5 16,-5 8-1-16,-17 6 3 16,-5 0-9-16,-2 14 0 15,0 24-3-15,5 8 0 16,8 3-2-16,14-3 1 15,2-8-2-15,9-10-6 16,27-8 6-16,8-6 1 16,6-6 3-16,2-6 0 15,0-2-1-15,-6 0 0 16,-1-8 3-16,-7-10-2 16,-5-2-3-16,-10 4 0 15,-8 2 2-15,-8 2 0 0,-4 6 4 16,-3 2 7-16,0 0 7 15,0 2-8 1,0-2 10-16,0-2-4 0,0-4 16 16,4-3-6-16,9-5 0 15,9 0-8-15,3 3-1 16,6-2 9-16,0 3-17 16,1 2-6-16,7 1-3 15,9 0-4-15,10 4-50 16,-37 4-108-16,2 2-353 15</inkml:trace>
  <inkml:trace contextRef="#ctx0" brushRef="#br0" timeOffset="201799.67">24436 8588 858 0,'0'0'191'0,"0"0"-101"0,0 0 1 15,0 0 2 1,0 0-23-16,0 0 8 0,-311 199-11 16,235-81-31-16,16 2-6 15,25-9-13-15,25-21-1 16,10-20-8-16,58-24 2 16,27-28 3-16,23-18 15 15,14-14 7-15,5-40-14 16,-7-16-7-16,-13-12 0 15,-22-11 7-15,-23-7-20 16,-24-4 10-16,-22-3-9 16,-16 3 3-16,-16 10 0 15,-38 12 7-15,-13 20-9 16,-10 24 3-16,-12 32 4 0,-1 6-9 16,8 48-1-16,13 28-2 15,27 16-16-15,26 13-65 16,16-61-122-1,8-6-224-15</inkml:trace>
  <inkml:trace contextRef="#ctx0" brushRef="#br0" timeOffset="202648.64">25384 9043 625 0,'0'0'469'15,"0"0"-311"-15,0 0-90 16,0 0-10-16,0 0 26 16,0 0-15-16,-27 123-9 15,14-73-30-15,2-4-2 16,6-6 0-16,0-12 2 16,5-10 2-16,0-10-14 0,0-8-3 15,0 0-7-15,0 0 20 16,0-20 20-16,0-20-7 15,14-12-34-15,6-4 6 16,7-2 3-16,0 2-10 16,2 3 6-16,-5 7-8 15,1 12-3-15,-6 8-1 16,4 10-2-16,4 8-37 16,8 6-44-16,15 2-44 15,12 0-71-15,7 0-46 16,6 0-110-16,-3 0 130 15,-12-2 32-15,-9-8 98 16,-18-2 94-16,-14 0 123 16,-17 0 85-16,-2 4 15 15,-11 6-9-15,-32 2-67 0,-10 0-60 16,-17 30 4-16,-1 18 8 16,0 18-33-16,7 20-8 15,17 19-29-15,24 7-6 16,23 6-10-16,14-1-9 15,46-3 0-15,11-8-3 16,2-7 10-16,-10-9-3 16,-14-12 7-16,-18-10-14 15,-15-16 4-15,-16-10-4 16,0-11 7-16,-40-13 3 0,-21-8-3 16,-18-10-1-16,-8 0-6 15,8-27 6-15,19-27-4 16,36-22-2-1,24-16 1-15,51-6 13 16,52-1-10-16,28 11 0 0,9 18-2 16,-3 16-1-16,-19 16 9 15,-29 14-10-15,-24 8-1 16,-26 6-4-16,-16 3-32 16,-8 6-71-16,-15 1-140 15,0 0-247-15</inkml:trace>
  <inkml:trace contextRef="#ctx0" brushRef="#br0" timeOffset="205895.83">28078 8069 569 0</inkml:trace>
  <inkml:trace contextRef="#ctx0" brushRef="#br0" timeOffset="206666.09">27712 8901 772 0,'0'0'146'0,"0"0"-39"16,0 0-7-16,0 0 15 16,0 0-23-16,0 0-27 0,0 0-25 15,-147 20-1-15,105 44-4 16,7 11-8-16,10-2-5 15,13-8-3-15,12-11-3 16,0-14-15 0,27-16 2-16,14-14-1 0,9-10 2 15,8-14-1-15,1-30 3 16,-8-8-3-16,-20-4-2 16,-11 4 6-16,-11 8-6 15,-9 5 6-15,0 9-7 16,2 8 3-16,-2 6-2 15,5 6-2-15,8 6 0 16,9 2 0-16,9 2-3 16,9 0 1-16,5 0 2 15,-1 16 1-15,2 10-4 0,-2 2 6 16,-2 3-4-16,-6-4 2 16,-7 0 0-16,-9-9 0 15,-4-6 0-15,-8-5 2 16,-3-4-1-16,-5-3 3 15,0 0 19-15,0-17 69 16,2-16-22-16,-2-11-42 16,2-5 9-16,2 1 1 15,4 0-23-15,2 8-8 16,9 6-5-16,7 4-1 16,12 6-2-16,6 6-2 15,8 10-14-15,4 8-76 16,-39 0-114-16,-3 0-276 15</inkml:trace>
  <inkml:trace contextRef="#ctx0" brushRef="#br0" timeOffset="207087.09">29807 8320 765 0,'0'0'218'0,"0"0"-51"15,0 0-68-15,0 0-15 16,0 0-15-16,0 0-17 16,0 0 41-16,-38 204-12 0,16-96-54 15,3-4 5-15,9-5-18 16,3-9-7-16,5-8-7 15,2-10 0-15,0-13-65 16,4-17-75-16,3-42-135 16,-3 0-433-16</inkml:trace>
  <inkml:trace contextRef="#ctx0" brushRef="#br0" timeOffset="207299.5">29459 9372 476 0,'0'0'438'15,"0"0"-370"-15,0 0 16 0,0 0 34 16,0 0-21-16,0 0-58 16,495-70-23-16,-397 40-16 15,-16-4-17-15,-71 20-157 16,-11-4-194-16</inkml:trace>
  <inkml:trace contextRef="#ctx0" brushRef="#br0" timeOffset="207498.96">29524 8578 61 0,'0'0'1015'0,"0"0"-889"16,0 0-51-16,0 0 12 15,0 0-29-15,0 0 10 0,189-258-9 16,-58 223-51-16,8 10-8 16,-3 8-4-16,-20 13-79 15,-21 4-114-15,-82 0-203 16,-13 18-239-16</inkml:trace>
  <inkml:trace contextRef="#ctx0" brushRef="#br0" timeOffset="207897.41">30413 9033 872 0,'0'0'288'16,"0"0"-180"-1,0 0-14-15,0 0 62 0,0 0-51 16,0 0-39-16,2 41-31 15,-13-11-7-15,-2 6-6 16,1-2 0-16,5-6-10 16,5-10 1-16,2-10-13 15,0-4 6-15,0-4-3 16,0 0 5-16,7-2 0 16,22-28 6-16,11-8-8 0,2-2-5 15,-2 0 1-15,-9 5-1 16,-4 5 0-16,-6 12 2 15,-8 8-5-15,-7 9 3 16,2 1-2-16,-4 0-5 16,0 18 1-16,3 11 4 15,-3 10-2-15,0 1 2 16,10-4-36-16,7-4-60 16,10-8-84-16,-16-20-92 15,1-4-191-15</inkml:trace>
  <inkml:trace contextRef="#ctx0" brushRef="#br0" timeOffset="208345.03">31095 8963 742 0,'0'0'217'16,"0"0"-106"-16,0 0-15 16,0 0 42-16,0 0-60 15,0 0-31-15,-116-4-18 16,82 60 3-16,7 8-2 15,7-1-5-15,11-9-15 16,9-14-2-16,0-14-7 16,32-18-1-16,7-8 5 15,11-14 1-15,10-34 6 16,7-20-12 0,4-16 2-16,-1-9 0 0,-10-7-3 15,-10-12 1-15,-10-8 0 16,-11-7 2-16,-11 1-1 15,-9-1 4-15,-9 17 8 0,0 16 21 16,0 28 12 0,0 30 22-16,-2 22-16 0,-5 14-13 15,-8 18-39-15,-14 52 3 16,-14 30-3-16,-1 26 17 16,1 11 3-16,12-3-13 15,12-1 7-15,5-11-11 16,9-14 0-16,5-12-3 15,0-14-1-15,0-13-22 16,0-21-37-16,11-18-74 16,12-16-103-16,-9-14-104 15,1-16-76-15</inkml:trace>
  <inkml:trace contextRef="#ctx0" brushRef="#br0" timeOffset="208675.72">31551 8965 841 0,'0'0'193'0,"0"0"-117"0,0 0-3 16,0 0 37-16,0 0-8 16,0 0 22-16,3 68-4 15,-15-22-57-15,6-6-19 16,6-9-9-16,0-7-17 16,6-8-10-16,25-8-7 0,10-6 4 15,5-2-5 1,6 0-5-16,-4-20-1 0,-5-2-9 15,-14 4 7-15,-11 4 8 16,-12 7-1-16,-6 7 2 16,0 0 1-16,0 0-2 15,0 0-1-15,0 3-11 16,0 17 2-16,0 2 8 16,0-2 2-16,0-6-33 15,10-6-43-15,29-8-51 16,22-2-52-16,-37-16-190 15,1-2-205-15</inkml:trace>
  <inkml:trace contextRef="#ctx0" brushRef="#br0" timeOffset="208981.08">32284 8873 279 0,'0'0'640'0,"0"0"-479"0,0 0-87 16,0 0 18-16,0 0-23 15,0 0-4-15,-75-58-17 16,59 76-23-16,7 0-20 15,2 2 11-15,7 4-6 16,0 0 2-16,0 6-5 16,11 2-2-16,7 2 1 15,2 2 14-15,-4-5 7 16,-1-2 6-16,-5-2 2 0,-6-5-9 16,-4-4 1-1,0-2-1-15,0 0 1 0,-18-2-11 16,-11 0-1-1,-9-4-10-15,-2-2-3 16,-3-2-2-16,4-2-24 0,5-4-38 16,9 0-39-16,17 0-27 15,8-4-77-15,0-10-243 16</inkml:trace>
  <inkml:trace contextRef="#ctx0" brushRef="#br0" timeOffset="209297.86">32768 7896 761 0,'0'0'276'0,"0"0"-235"16,0 0-30-16,0 0 104 15,0 0 16-15,0 0-22 16,-94 177-24-16,81-107-17 15,8-2-12-15,1 3 23 16,4-6-31-16,0 4-10 16,0 3-9-16,0-4 1 15,-5 0-15-15,-1-6-3 16,-1-13-8-16,-2-8-4 16,2-12 0-16,1-5-17 0,-1-6-37 15,-2-2-45-15,-4-2-63 16,11-14-72-16,-3 0-213 15</inkml:trace>
  <inkml:trace contextRef="#ctx0" brushRef="#br0" timeOffset="209923.78">32634 8668 310 0,'0'0'202'16,"0"0"-88"-16,0 0-29 16,0 0 0-16,0 0-6 15,0 0-7-15,-5-5 18 16,5 5 7-16,0 0-3 15,-2 22 15-15,-7 15-1 0,-8 14-10 16,-3 9-27 0,-3 6-5-16,6 4-1 0,3-6-31 15,7-5-18 1,5-9-10-16,2-10-2 16,0-6-3-16,0-8-1 15,0-6-5-15,0-8-28 0,0-8-94 16,2-4-127-16,1 0-270 15</inkml:trace>
  <inkml:trace contextRef="#ctx0" brushRef="#br0" timeOffset="210309.65">32438 8885 658 0,'0'0'161'15,"0"0"-146"-15,0 0 51 16,0 0 104-16,0 0-84 16,0 0-22-16,276 72-13 15,-245-37-8-15,-6 2 2 16,-5 2 7-16,-9-6 8 16,-2-6-8-16,0-9-13 15,-4-8 4-15,-1-8-7 16,-4 0 10-16,0-2 4 15,0 0-2-15,0 0 7 16,0-9 2-16,0-12-32 16,0-3-19-16,0 1 6 15,0-3-3-15,0 2-8 16,0-3 0-16,6 0-1 16,21 3-10-16,15 2-20 0,1 8-22 15,-3 4-52-15,-7 6-15 16,-14 4-23-16,-9 0-48 15,-10 0-59-15,0 0-68 16</inkml:trace>
  <inkml:trace contextRef="#ctx0" brushRef="#br0" timeOffset="210826.64">33142 8983 61 0,'0'0'843'16,"0"0"-677"-16,0 0-30 15,0 0 31-15,0 0-20 16,0 0-56-16,12 0-44 16,-12 16-21-16,-16 6-13 15,-3 7 16-15,4 3-8 16,1-8-19-16,10-4 1 16,2-6-1-16,2-6-4 15,0-6 3-15,6-2-1 16,21 0 4-16,10-14 4 15,-4-14-3-15,-4-1-5 0,-14 3 5 16,-6 5-4 0,-7 0 13-16,-2 5-7 0,0 4 16 15,0 8 5-15,0 4-2 16,0 0-22-16,0 18-4 16,0 28-3-16,-13 25 3 15,-5 15 13-15,0 12-12 16,0 7 1-1,3-1 0-15,-3-4 0 0,7-6 6 16,1-14 6-16,2-11 8 16,4-11 0-16,-3-14 1 15,-2-12-2-15,-2-10 4 16,-4-10-12-16,-10-6-9 16,-11-6-4-16,-11 0 0 15,-1 0 0-15,5-8 0 0,12-12 0 16,20-6 0-16,11-10 0 15,2-6-64-15,40-8-73 16,-17 26-134-16,1-1-274 16</inkml:trace>
  <inkml:trace contextRef="#ctx0" brushRef="#br0" timeOffset="-127126.27">5518 12396 1113 0,'-22'4'235'0,"20"0"-127"16,2-4 9-16,0 0 1 16,20 0-54-1,42 0-33-15,38-26 49 0,32-10-16 16,17-4-20-16,-6 4-30 15,-21 6 11-15,-32 12-22 16,-39 8 6-16,-27 6-8 16,-17 4-2-16,-7 0-1 15,0 0-27-15,-29 20-56 16,3-4-147-16,-1 4-440 16</inkml:trace>
  <inkml:trace contextRef="#ctx0" brushRef="#br0" timeOffset="-125838.54">8531 11382 768 0,'0'0'286'16,"0"0"-168"-16,0 0-84 16,0 0-13-16,0 0 51 15,0 0 61-15,0 0-21 16,-34 336-40-16,12-225-21 15,2-5-7-15,2-12-1 16,2-5-17-16,5-16 3 16,1-10-14-16,3-13 5 0,2-14-10 15,0-12 0 1,5-10-4-16,0-10-5 0,0-2 5 16,0 0-4-16,0-2 3 15,0 0-2-15,0 2-4 16,0 2 2-16,10 4-1 15,23 2 0-15,14-8 4 16,11-2-1-16,17 0-2 16,6-16 2-16,4-10-1 15,-6-2 0-15,-5-2 0 16,-11 4-4-16,-13 0-11 16,-7-2-21-16,-12-2-51 15,-18-3-92-15,-13 22-138 16,-4 0-339-16</inkml:trace>
  <inkml:trace contextRef="#ctx0" brushRef="#br0" timeOffset="-125628.94">8520 12041 427 0,'0'0'760'15,"0"0"-730"-15,0 0-27 16,0 0 2-16,0 0 24 16,0 0 3-16,447-184-28 15,-364 130-4-15,-64 31-69 16,-9 4-267-16</inkml:trace>
  <inkml:trace contextRef="#ctx0" brushRef="#br0" timeOffset="-125440.06">8321 11590 1036 0,'0'0'217'0,"0"0"-125"16,0 0-48-16,0 0-2 16,0 0-8-16,0 0 48 15,250-289 2-15,-92 203-30 0,5 8-32 16,-5 14-22-1,-110 52-53-15,-13 8-289 16</inkml:trace>
  <inkml:trace contextRef="#ctx0" brushRef="#br0" timeOffset="-124897.5">9636 11823 1017 0,'0'0'252'16,"0"0"-166"-16,0 0-68 15,0 0 33-15,0 0 5 16,0 0 74-16,-6 196-72 15,6-126-18-15,8-8-12 16,10-9-6-16,0-9-7 16,0-12 1-16,-3-14-4 15,1-8-10-15,6-10 17 16,7-14 1-16,9-40 12 0,4-18-17 16,0-9 0-16,-3-1-7 15,-13 2 1-15,-6 8 3 16,-6 13-11-16,-7 12 3 15,-5 21-4-15,0 9-4 16,-2 9-36-16,4 8-39 16,7 0-93-16,-9 2-167 15,6 14-90-15</inkml:trace>
  <inkml:trace contextRef="#ctx0" brushRef="#br0" timeOffset="-124681.08">10438 11825 874 0,'0'0'262'0,"0"0"-147"16,0 0-31-16,0 0 14 15,0 0 29-15,0 0-32 16,42 221-52-16,-40-192-2 16,-2-3-31-16,0-4-4 15,0-8-6-15,0-7-10 16,0-7-52-16,0 0-41 15,0-21-136-15,0-6-239 16</inkml:trace>
  <inkml:trace contextRef="#ctx0" brushRef="#br0" timeOffset="-124562.89">10461 11616 573 0,'0'0'26'0,"0"0"-26"0,0 0-107 15,0 0-349-15</inkml:trace>
  <inkml:trace contextRef="#ctx0" brushRef="#br0" timeOffset="-124147.52">10953 11636 741 0,'0'0'231'15,"0"0"-84"-15,0 0-27 16,0 0 4-16,0 0-1 0,0 0-22 15,-87 349-19 1,80-301-43-16,7-13-25 0,0-12-10 16,24-14 0-1,17-9 3-15,12-14 6 0,5-37 5 16,4-21-11 0,-2-14 2-16,-6-15-6 0,-4-8 3 15,-11-12 3-15,-3-9-8 16,-9-8 9-16,-12-9-8 15,-10 9 6-15,-5 15-7 16,0 33 16-16,0 38 34 16,-5 30-19-16,-2 20 0 0,3 2-17 15,0 36-11 1,-5 48 0-16,-3 41 7 0,2 31-2 16,1 8 8-16,1-3-15 15,2-5 10-15,4-9-4 16,2-19-4-16,0-14-2 15,0-25 1-15,4-24-6 16,21-16-31-16,6-25-49 16,14-24-111-16,-23-11-161 15,2-25-290-15</inkml:trace>
  <inkml:trace contextRef="#ctx0" brushRef="#br0" timeOffset="-123569.06">11891 11969 849 0,'0'0'375'16,"0"0"-266"-16,0 0-58 15,0 0 75-15,0 0 7 16,0 0-23-16,145-128-57 16,-114 60-42-1,-4-5-8-15,-10 3 0 0,-11 8-3 16,-6 16-5-16,0 16 0 15,-17 18 0-15,-23 12-7 16,-7 0-17-16,-7 38 14 16,6 20 12-16,10 19 3 15,11 3 0-15,11-1 1 16,16-10-1-16,0-15 1 16,19-14 4-16,29-12 5 15,19-12 12-15,9-10-13 0,7-6 0 16,-1 0-5-16,-4-14 2 15,-7-6-4-15,-11 4-2 16,-13 4 3-16,-18 10-3 16,-11 2 0-16,-4 0-1 15,-6 4 1-15,-3 14 2 16,-1 0 13-16,-2 0 4 16,0-8 1-16,0-4 2 15,6-4-16-15,5-2 3 16,11 0-9-16,10-30 10 15,8-10-6-15,7-6 1 16,-5 0-5-16,-8 12 2 16,-5 10-2-16,-11 10-1 15,-6 12 1-15,-1 2-3 0,-2 4 2 16,3 26 1-16,-1 10-3 16,3 4 6-16,-1 2-4 15,3-6 1-15,9-12-5 16,13-10-54-16,-25-18-111 15,8 0-311-15</inkml:trace>
  <inkml:trace contextRef="#ctx0" brushRef="#br0" timeOffset="-123003.33">13748 11558 972 0,'0'0'279'15,"0"0"-184"1,0 0-45-16,0 0 23 0,0 0 20 16,0 0-5-16,0 0-10 15,-184 301-25-15,148-219-10 16,11-8-2-16,17-11-30 16,8-13 7-16,14-12-9 15,32-14 4-15,25-18-4 16,22-6 2-16,21-36 2 15,11-23-5-15,2-13-6 16,-15-2 0-16,-21-2 3 16,-24 6-4-16,-27 8-2 15,-20 9-4-15,-20 13 2 0,0 12-8 16,-11 16 3 0,-27 12 0-16,-11 0-8 0,-7 28 6 15,5 23 4 1,11 9 3-16,17 8 6 0,17 0-3 15,6-2 1-15,25-4 8 16,35-18-4-16,29-18-3 16,22-17 4-16,7-9-6 15,2-10-33-15,-82-15-107 16,-7 3-260-16</inkml:trace>
  <inkml:trace contextRef="#ctx0" brushRef="#br0" timeOffset="-122121.23">16507 11346 520 0,'0'0'310'16,"0"0"-143"-16,0 0-57 16,0 0 15-16,0 0-23 15,0 0-24-15,-42-3 0 16,20 29-17-16,-5 9-19 15,0 3-4-15,0 8 4 16,0-2 2-16,4 0-12 16,4-2-13-16,9-12-1 15,5-7-5-15,2-12-1 0,3-4-12 16,0-7 0 0,23 0 3-16,20-29 5 0,7-9 5 15,2 6-6-15,-12 12-5 16,-9 20-1-1,-13 22-2-15,-18 62 3 0,0 43 13 16,-20 33 0-16,-20 17-3 16,2-1-11-16,16-3 4 15,19-19 3-15,6-30-4 16,50-36 0-16,27-38-3 16,13-36 4-16,5-14-3 15,-6-36 3-15,-16-19-5 16,-24-6 0-16,-29 3 0 0,-23 6 3 15,-17 6 3 1,-47 8-1-16,-24 6-1 16,-9 3-2-16,3 7-2 0,13 3-4 15,26-2-17-15,26-3-66 16,29 16-79-16,4-4-316 16</inkml:trace>
  <inkml:trace contextRef="#ctx0" brushRef="#br0" timeOffset="-121694.71">18346 11023 1034 0,'0'0'266'15,"0"0"-155"-15,0 0-58 16,0 0 33-16,0 0-16 0,0 0-22 16,6 100 30-16,-14-12-21 15,0 2-27-15,8 5-7 16,0-7-14-16,0-2-5 16,0-12-3-16,0-11-1 15,10-19-32-15,3-15-84 16,-5-15-103-16,-6-14-188 15,-2-1-687-15</inkml:trace>
  <inkml:trace contextRef="#ctx0" brushRef="#br0" timeOffset="-121482.28">18022 11973 1150 0,'0'0'85'0,"0"0"-46"0,0 0 67 16,0 0 17-16,0 0-34 16,0 0-46-16,720-204-25 15,-597 139-18-15,-19-1-4 16,-21 4-77-16,-32 2-108 16,-51 44-109-16,-9 2-338 15</inkml:trace>
  <inkml:trace contextRef="#ctx0" brushRef="#br0" timeOffset="-121313.73">18016 11012 1188 0,'0'0'192'0,"0"0"-135"0,0 0-52 15,0 0 37-15,0 0 38 16,0 0-27-16,561-242-53 15,-487 230-13-15,-5 6-298 16</inkml:trace>
  <inkml:trace contextRef="#ctx0" brushRef="#br0" timeOffset="-120819.85">19412 11185 1024 0,'0'0'212'15,"0"0"-177"1,0 0-18-16,0 0 70 0,0 0 9 16,0 0 8-16,-389 267-14 15,346-225-38-15,22-10-14 16,17-8-24-16,4-4-13 16,21-2 0-16,30-6-1 15,16-8 5-15,16-4-3 16,-1 0 0-16,-8 0 0 15,-14 0 0-15,-18 0-1 16,-15 12-1-16,-14 2 1 16,-8 9 2-16,-5 9 4 15,-12 8 14-15,-32 8-3 0,-14-6-12 16,-2-6-3-16,4-10-3 16,10-12-7-16,11-8-21 15,16-6-26 1,19-10-72-16,0-32-157 0,17 12-171 15,17-5-211-15</inkml:trace>
  <inkml:trace contextRef="#ctx0" brushRef="#br0" timeOffset="-120510.89">19923 11279 1170 0,'0'0'210'0,"0"0"-187"0,0 0-6 16,0 0 76-16,0 0-6 15,0 0-10-15,-249 183-14 16,240-161-44-16,9-4-18 16,11-2-2-1,26 0 1-15,13 0 0 0,3 0 4 16,-2 2-1-16,-4 4-3 16,-11 2 2-16,-9 6-2 15,-14 3 3-15,-11 0 6 16,-2 3 25-16,-7 0 4 15,-24-1-16-15,-6-3-15 16,-4-10-7-16,5-10-8 16,12-12-44-16,17 0-63 15,7-36-95-15,2 6-121 16,23-6-173-16</inkml:trace>
  <inkml:trace contextRef="#ctx0" brushRef="#br0" timeOffset="-120061.64">20457 11437 1181 0,'0'0'197'16,"0"0"-121"-16,0 0-26 15,0 0 73-15,0 0-8 16,0 0-28-16,12 321-42 16,43-318-23-16,19-3-12 15,22-47-4-15,4-17-6 16,-2-2-2-16,-18 10-10 15,-24 16-8-15,-27 18 12 0,-18 14 5 16,-9 6 3-16,-2 2 0 16,0 4-4-16,0 26 0 15,0 6 4-15,0 0 4 16,29-6-3-16,21-16 2 16,16-14-2-16,14 0 6 15,7-32 1-15,0-14 1 16,-14-4-5-16,-17-2-2 15,-15-2 1-15,-24 3-3 16,-17 5-2-16,0 14-3 16,-13 16 5-16,-32 16-4 15,-17 16-5-15,-9 42 9 0,0 17 6 16,19 7 23 0,27-2 8-16,25-14 7 0,38-17-8 15,53-24-22 1,40-25-14-16,20 0 0 0,0-25 0 15,-100 2-30-15,-28 9-218 16</inkml:trace>
  <inkml:trace contextRef="#ctx0" brushRef="#br0" timeOffset="-91965.8">12331 14285 900 0,'0'0'313'16,"0"0"-235"-16,0 0 16 15,0 0 24-15,0 0 2 16,0 0-13-16,-131 42-29 15,179-42-33-15,25 0 15 16,20-12-15-16,13-6-19 0,-4-4-8 16,-11 6-14-16,-16 4 10 15,-27 6-10 1,-22 4-4-16,-19 2-1 0,-7 0-19 16,0 0-33-16,-7 12-40 15,-13-2-125-15,-2 0-394 16</inkml:trace>
  <inkml:trace contextRef="#ctx0" brushRef="#br0" timeOffset="-90902.93">14421 13596 634 0,'0'0'215'16,"0"0"-134"-16,0 0-15 15,0 0 42-15,0 0-14 16,0 0-30-16,0 0-21 16,27 45 27-16,-15 19-6 15,-1 15-23-15,-2 7-22 0,-1-4-5 16,2-5-13-16,-2-11 3 15,-1-12-4 1,-1-12-9-16,-6-12-39 0,0-10-51 16,0-20-118-16,0 0-195 15</inkml:trace>
  <inkml:trace contextRef="#ctx0" brushRef="#br0" timeOffset="-90659.59">14188 14382 810 0,'0'0'87'0,"0"0"-81"16,0 0 120-16,0 0 28 15,0 0-46-15,0 0-49 0,331-43-21 16,-254 15-28-16,-4 0-10 15,-3 2 0-15,-8-2-43 16,-9 6-89-16,-49 14-182 16,-4 4-58-16</inkml:trace>
  <inkml:trace contextRef="#ctx0" brushRef="#br0" timeOffset="-90423.22">13787 13874 768 0,'0'0'197'16,"0"0"-85"0,0 0-29-16,0 0-7 0,0 0-12 15,0 0-12-15,173-180 3 16,-38 123-22-16,7-3-16 15,3 2-17-15,-12 12-36 16,-94 36-104-16,-16 8-273 16</inkml:trace>
  <inkml:trace contextRef="#ctx0" brushRef="#br0" timeOffset="-89958.97">15074 13936 864 0,'0'0'97'16,"0"0"-63"-16,0 0 129 15,0 0-70-15,0 0-13 16,0 0-12-16,3 259-14 16,-3-237-23-16,0-12 5 0,0-6-20 15,2-2 1-15,1-2-4 16,-3 0 7-16,6 0-1 16,9-28 0-16,8-14-19 15,8-8 11-15,2 3-10 16,-2 11-2-16,-4 13-1 15,-4 13-3-15,-6 10 1 16,1 0-4-16,-3 18 0 16,-1 18 7-16,-3 4-1 15,3 0-2-15,-5-6-11 16,4-8-10-16,3-8 6 0,4-6-39 16,4-10-62-1,5-2-74-15,-17-4-160 0,-2-16-119 16</inkml:trace>
  <inkml:trace contextRef="#ctx0" brushRef="#br0" timeOffset="-89746.38">15728 13283 675 0,'0'0'342'0,"0"0"-166"16,0 0-87-16,0 0 8 0,0 0-30 15,0 0-8 1,0 40 21-16,-2 98-13 0,2 16-12 15,0 1-29-15,0-15-17 16,4-17-3-16,9-29-6 16,3-30-3-16,-1-24-41 15,1-24-77-15,-3-16-98 16,-13-16-198-16,0-16-238 16</inkml:trace>
  <inkml:trace contextRef="#ctx0" brushRef="#br0" timeOffset="-89591.95">15531 13744 765 0,'0'0'214'15,"0"0"-157"-15,0 0-52 0,0 0 30 16,0 0 85-16,0 0-69 16,317-139-51-16,-221 103-28 15,-69 28-181-15,-16 6-121 16</inkml:trace>
  <inkml:trace contextRef="#ctx0" brushRef="#br0" timeOffset="-89128.44">15932 14066 646 0,'0'0'122'15,"0"0"-36"-15,0 0 82 16,0 0 30-16,0 0-102 15,0 0-59-15,228-80-22 0,-190 26-7 16,-14 2-7-16,-13 4 2 16,-11 8-2-16,0 14-1 15,-4 6-8-15,-19 14 4 16,-4 6 4-16,-2 0-1 16,0 12-1-16,8 14 2 15,7 2 0-15,12 4 2 16,2 0 3-16,0 2-5 15,29-8 1-15,4-4-1 16,6-3 2-16,0-6 4 16,-5 0 3-16,-7-2 12 0,-6 2-6 15,-9-8 1 1,-3 2 7-16,-7-6-4 0,-2-1-3 16,0 0 28-1,0 0 29-15,0-1-5 0,0-17-34 16,0-11-7-16,2-5 17 15,18-10-36-15,12-8-8 16,7 2 1-16,4-4 0 16,1 10-1-16,2 9-7 15,2 9-64-15,-32 26-157 16,1 0-371-16</inkml:trace>
  <inkml:trace contextRef="#ctx0" brushRef="#br0" timeOffset="-88075.68">16819 13798 619 0,'0'0'250'0,"0"0"-172"0,0 0 0 15,0 0 57-15,0 0-31 16,0 0-16-16,-60 148-31 15,56-105 4-15,1-6-16 16,3-6-5-16,-2-8 27 16,2-6-21-16,0-9-16 15,0-8-10-15,0 0-11 16,0 0-1-16,17-18-1 16,18-17 0-16,7-9 0 15,0-2-6-15,-1 8 1 16,-8 6-2-16,-6 10 0 15,-8 12 0-15,-3 10 0 0,-1 0-2 16,1 6-2-16,-3 20 4 16,3 8-1-16,-3-2 0 15,3-4-6-15,4-7-17 16,7-7-32-16,18-14-11 16,17 0-56-16,9-37-17 15,10-8-37-15,-6-6-46 16,-13 1 102-16,-14 6 58 15,-17 8 63-15,-18 8 2 16,-11 12 76-16,-2 6 64 16,0 6 50-16,-25 4-100 15,-10 0-29-15,-5 26-6 16,-3 10 1-16,8 4-4 16,8 2-6-16,9-2-9 0,10-6-16 15,8-4 0-15,0-7 10 16,8-12-16-16,26-11-9 15,10 0 2-15,5-14-2 16,3-18-6-16,-8-4-2 16,-9 0-9-16,-10 6-5 15,-12 8 2-15,-5 6 0 16,-8 8 3-16,0 4 6 16,0 2-7-16,0 2 2 15,-3 0 4-15,-13 26-9 16,-4 16 8-16,5 12 3 0,4-4 0 15,11-2 2 1,0-11-5-16,24-11 0 0,19-16 0 16,7-10 3-16,4-4 2 15,4-42 11-15,-2-17-2 16,0-19-2-16,-6-10 3 16,-2-14 4-16,-6-7-5 15,-5-15-2-15,-8-2 2 16,-8-1-3-16,-10 11 2 15,-11 18-4-15,0 22 8 16,0 27 16-16,0 31 22 16,-13 22-15-16,-6 33-7 15,-4 50-21-15,-6 38 4 16,4 33 17-16,11 7-28 16,14-7 7-16,0-16-4 0,2-29-5 15,27-23 2-15,8-22-47 16,-20-64-128-16,-1 0-234 15</inkml:trace>
  <inkml:trace contextRef="#ctx0" brushRef="#br0" timeOffset="-84942.24">19624 13194 515 0,'0'0'230'16,"0"0"-81"-16,0 0-2 16,0 0-30-16,0 0-11 15,0 0-19-15,0 0-30 0,-40-62-14 16,3 148 14-16,1 25-2 15,0 9-12-15,7 0-18 16,11-13 6-16,7-11-21 16,11-16 0-16,0-14-4 15,16-18-4 1,28-21-2-16,18-23-1 0,10-4 0 16,6-35-21-16,-2-17 16 15,-12-2-18-15,-17 6-5 16,-20 10 11-16,-16 10 18 15,-11 12 0-15,0-1 4 16,-2 12-1-16,-18 5 8 16,-7 0 4-16,-2 22-3 15,0 14-5-15,4 8-1 16,12-2-3-16,9-6-3 0,4-6 0 16,9-12 0-16,22-10-2 15,9-8-2-15,5 0-14 16,-3-18 14-16,-7-10-1 15,-8 0-3-15,-9 2-11 16,-9-2 0-16,-9 4 12 16,0-2 1-16,0 4 6 15,-17 2 0-15,-8 4 2 16,-4 3 3-16,4 9 11 16,0 3-6-16,8-1 9 15,3 2 7-15,8 0 1 16,6 0-11-16,0 0-9 0,0 0-4 15,0 0-3-15,27 0 0 16,12 0 3-16,13 3 6 16,2 1-9-16,3 1 3 15,-3 1 0-15,-3 4-1 16,-5 4 1-16,-7 4 3 16,-11 8 5-16,-8 2-3 15,-6 0 11-15,-7-2-2 16,-1-4 0-16,-6-8-4 15,0-4-4-15,0-4 5 16,0-6-2-16,0 0 1 0,5 0-4 16,-3 0 3-1,0-4-5-15,8-18-7 0,0-6-3 16,11 2 3-16,0 0 0 16,2 8-2-16,-5 8 0 15,-5 8 1-15,-2 2 1 16,-4 2-4-16,-2 24 4 15,-1 6 3-15,-2-2 3 16,2-8-4-16,-1-6-1 16,1-6-1-16,1-6 1 15,6-4-1-15,4 0-3 16,8-2 2-16,1-18 1 16,-1-4-1-16,-4 2-3 15,-3 4 2-15,-5 6-3 0,-7 6 1 16,1 6-2-16,0 0-10 15,2 0-5-15,5 8 0 16,7 4-5 0,12 0-40-16,13-10-71 0,16-2-47 15,12-8 9-15,4-22-67 16,-3 0 20-16,-11 2-31 16,-15 4 123-16,-18 9 130 15,-16 8 115-15,-11 7 112 16,-2 0-18-16,0 0 3 15,0 18-82-15,-10 24 0 16,-11 12-18-16,4 10-40 16,5 4-12-16,12-1-6 0,0-3-5 15,0-8-10 1,10-10 1-16,7-12-25 0,1-12-1 16,-7-10 1-16,-1-10-4 15,-4-2 0-15,-2 0 2 16,1-26 10-16,-3-18 5 15,0-10-21-15,-2-8-3 16,0-10-1-16,-6-5-2 16,-7-3 0-16,1 2-1 15,8 8 0-15,4 18 0 16,0 11-4-16,8 15 3 16,17 12-8-16,4 10 5 15,4 4-2-15,1 0 2 16,-3 12 0-16,-9 15-1 0,-9 6 3 15,-7 6-1-15,-6 3 3 16,0 2 0-16,-33 4-1 16,-9-4-1-16,-6-2-4 15,-6-8-8-15,9-7-5 16,12-9-10 0,16-13 2-16,9-3-4 0,8-2-11 15,0 0-28-15,10-14-68 16,23-18-5-16,16-6 57 15,11-4 19-15,7 0 15 16,2 0 13-16,-2 2 16 16,-5 3 23-16,-4 0 2 15,-6-2 7-15,-10 7 18 16,-13 2 24-16,-16 12 12 0,-11 10 1 16,-2 8 14-16,-2 0-9 15,-32 14-38-15,-7 18 6 16,-9 6 10-16,6 2-8 15,9 3-9-15,8-5 1 16,11 0-3-16,7-6-6 16,9-6-6-16,0-8-1 15,13-8-9-15,23-10-5 16,6 0 1-16,5-18-2 16,-2-10-4-16,-8 0 2 15,-12 4 0-15,-7 6 2 0,-9 1-2 16,-3 8 4-16,-3 5-2 15,-3 4 1-15,0 0 0 16,0 0-2 0,0 0 1-16,0 0-3 15,8 0-4-15,10 4 7 0,7 4 0 16,6-2 3-16,3 0-2 16,-3 0 0-16,0-6 0 15,-6 1-1-15,-8 4 3 16,-5-1-2-16,-6 2 6 15,-4-6 0-15,-2 2-3 16,0-2 6-16,0 0 5 16,0 0 3-16,0 0-7 15,0 0 5-15,0 0-11 16,0 0 0-16,0-8-5 0,3-8-4 16,5 1-5-16,8 0 2 15,-3 7-1 1,-1 3-1-16,-1 5-1 0,-5 0-3 15,1 0 9-15,7 10 1 16,-1 11 2-16,5-3 2 16,6-4-2-16,2-4-2 15,7-6 0-15,0-4-5 16,5 0-13-16,1-16 14 16,-3-13-3-16,-5 4 6 15,-6 0-5-15,-11 6 9 16,-6 1 1-16,-6 3 4 0,1 5-1 15,-3 4-1-15,0 2 3 16,0 4-3-16,0 0 4 16,0 2-7-16,0 24 0 15,-9 9 6-15,-1 1 5 16,10-6-9-16,0-8 0 16,12-10-1-16,21-12 0 15,9 0 2-15,6-8-2 16,0-20 5-16,2-2-6 15,-6-3 0-15,-6 1 3 16,-7 6-1-16,-11 10-1 0,-8 8 0 16,-8 8-1-1,-2 0 1-15,0 27 2 16,5 18 25-16,4 23 13 0,9 15-18 16,11 17 12-1,12 16-13-15,3 11 4 0,6 13-2 16,-4 3 0-16,-5 9-24 15,-7-4 0-15,-17-1 0 16,-14-17 0-16,-5-14 0 16,-29-22 0-16,-33-15 0 15,-21-21 0-15,-15-14 0 16,-9-22 0-16,7-22 0 16,4-8 0-16,16-54 0 15,17-24-46-15,26-29-56 0,30-19-61 16,7-4-88-16,21 80-125 15,5 9-49 1</inkml:trace>
  <inkml:trace contextRef="#ctx0" brushRef="#br0" timeOffset="-84217.77">24324 13218 738 0,'0'0'252'15,"0"0"-178"-15,0 0 98 16,0 0-32-16,0 0-39 0,0 0-4 15,0 0-24-15,17 566-7 16,-17-514-22-16,2-20-12 16,5-16-12-16,-2-16-8 15,-5 0-8-15,0-38 12 16,2-32-5-16,2-26-7 16,7-23-3-1,5-15-1-15,-1-14-6 0,10-13 2 16,8 5 1-16,10 17-2 15,1 29 1-15,-2 40-7 16,-5 36 10-16,-6 28-3 16,-4 6-4-16,-1 28 4 15,-6 26 4-15,-9 14 3 0,-11 12-2 16,-7 6-1 0,-35 1-3-16,-11-3 3 0,-5-10-9 15,2-9 1-15,5-14-8 16,6-4 10-16,10-7 6 15,8 0-1-15,12 6 1 16,5 4-3-16,10-2 2 16,0-2 0-16,7-7 1 15,22-7 0-15,11-9-1 16,10-12-5-16,7-11-42 16,13-8-70-16,3-28-53 15,-46 7-97-15,-10 5-141 0</inkml:trace>
  <inkml:trace contextRef="#ctx0" brushRef="#br0" timeOffset="-82973.83">24831 13541 545 0,'0'0'267'15,"0"0"-123"-15,0 0-46 16,0 0 21-16,0 0-10 16,0 0-1-16,62 12-13 15,-37-48-52-15,-4-10-33 16,-4-6-10-16,-8 2 0 15,-6 8-17-15,-3 12 4 16,0 16 5-16,-5 10 0 0,-13 4 2 16,-5 8 0-16,-3 28 2 15,0 12 2-15,3 4 2 16,15-4 1-16,8-6-1 16,0-8 0-16,39-12 0 15,15-8 3-15,11-10 4 16,6-4-4-16,2 0-2 15,-3-8 5-15,-13-2 2 16,-12 2 6-16,-16 6 7 16,-14 0 1-16,-8 2 2 15,-5 0 0-15,-2 7-5 16,0 15 14-16,0 6 6 16,0 4 8-16,0-1-19 15,-4 6-14-15,1-3 1 16,3 4 5-16,0 2-1 0,0-2-5 15,0-4 13-15,0-4-16 16,5-4 6-16,2 0 3 16,-5-2-14-16,0 2 7 15,0 1 7-15,-2-5-3 16,0-4-2-16,0-4 1 16,0-10-4-16,0-4-7 15,0 0 0-15,2-6 2 16,3-34-7-16,1-25 0 15,4-17 0-15,-4-14 0 16,-4-8 0-16,-2-9-8 16,0-9-3-16,0 8-4 15,0 12 10-15,3 24-2 16,3 25 6-16,6 19 0 16,-1 12-5-16,5 6 4 0,-1 10-6 15,1 2 7-15,1 4-3 16,-3 0 2-16,-5 26-5 15,-9 16 6-15,0 10 0 16,-19 17-1-16,-18 3 1 16,-5 2 1-16,1-12-8 15,10-14-14-15,11-18-18 16,11-16-24-16,7-10-16 16,2-4-50-16,14-5-79 15,25-26-15-15,15-9-65 0,2-2 118 16,2-2-6-16,-3-2 142 15,-1 1 35-15,-7 4 120 16,-9 5 8 0,-12 8 23-16,-10 7 24 0,-12 11-21 15,-4 8-28-15,0 2-14 16,-2 2-55-16,-23 30-10 16,-6 14 0-16,3 8-10 15,10 9-1-15,13-3-10 16,5-8-12-16,9-6-6 15,28-15-2-15,9-16-1 16,2-7-2-16,1-8-3 16,-4 0 2-16,-9-20-2 0,-12-8 0 15,-10-2 0-15,-14-4 2 16,0-4 1-16,-12 6 0 16,-14 0-1-16,4 6 3 15,5 8-5-15,9 5 12 16,3 9-5-16,5 3 4 15,0 1-11-15,11 0-10 16,23 0 8-16,6 19 2 16,5 8 1-16,-8 5-1 15,-4 4-2-15,-6 0 2 16,-4-4 3-16,-5-12-2 16,-7-8 6-16,-2-8 1 15,-7-4 8-15,0 0 23 16,0 0 9-16,3 0-8 0,2-20-17 15,4-6-16-15,3-2-7 16,3 2 0-16,3-6-2 16,14-6-24-16,7-6-41 15,15-10-43-15,13-3-55 16,5-5-31-16,4-4-28 16,-4-8-102-16,-53 46 37 15,-4-5-137 1</inkml:trace>
  <inkml:trace contextRef="#ctx0" brushRef="#br0" timeOffset="-82757.58">26879 12566 354 0,'0'0'257'0,"0"0"-74"16,0 0 25-16,0 0-15 16,0 0-21-16,0 0-38 0,0 0-12 15,-20-364-39 1,-3 446-28-16,2 38 3 0,2 31 10 16,4 9-27-1,6 3-14-15,2-11 0 0,1-14-16 16,4-23 2-16,2-27-13 15,0-28 0-15,0-26-4 16,0-18-26-16,0-14-38 16,0-2-72-16,0-10-52 15,0-14-147-15,0-2-335 16</inkml:trace>
  <inkml:trace contextRef="#ctx0" brushRef="#br0" timeOffset="-82378.08">26558 13064 972 0,'0'0'275'0,"0"0"-259"16,0 0 6-16,0 0-21 15,0 0 26-15,0 0-27 16,321-46-9-16,-241 46-57 16,-10 0-51-16,-12 0 43 15,-12 0 70-15,-13 0 4 16,-10 0 46-16,-12 0 24 15,-11 6 14-15,0 10-7 16,-25 8 32-16,-24 14 11 0,-9 2-69 16,7-2-5-1,17-4 14-15,19-8-12 0,13-5-27 16,2-6-8-16,7 0-8 16,22-3 1-16,8-3 7 15,-3 4 12-15,-5-4 2 16,-11 6-1-16,-7 5 6 15,-11 2 3-15,0 8 15 16,-5 4-10-16,-26-2-40 16,-2-8 0-16,2-6 0 15,0-6 0-15,-1-2-81 16,21-10-77-16,-2 0-332 16</inkml:trace>
  <inkml:trace contextRef="#ctx0" brushRef="#br0" timeOffset="19736.88">12483 15815 1023 0,'0'0'283'16,"0"0"-227"-16,0 0-27 15,0 0 76-15,0 0 51 16,0 0-61-16,0 0-28 0,247 40-13 15,-175-40-16 1,-14 0-27-16,-11-4-11 0,-10-8-7 16,-6-2-46-16,-28 4-134 15,-1 2-292-15</inkml:trace>
  <inkml:trace contextRef="#ctx0" brushRef="#br0" timeOffset="20368.4">14783 15288 1010 0,'0'0'184'16,"0"0"-114"-16,0 0-26 15,0 0 10-15,0 0 28 16,0 0 42-16,-15 259-50 15,9-168-43-15,4-6-18 16,2-7-12-16,0-10-2 16,0-10-40-16,0-9-78 15,0-45-119-15,0-4-320 16</inkml:trace>
  <inkml:trace contextRef="#ctx0" brushRef="#br0" timeOffset="20556.64">14548 16152 433 0,'0'0'544'15,"0"0"-509"-15,0 0 50 16,0 0 51-16,0 0-21 16,0 0-39-16,411-64-55 15,-304 24-20-15,0-8-1 16,-13-2-84-16,-77 27-138 15,-13 1-269-15</inkml:trace>
  <inkml:trace contextRef="#ctx0" brushRef="#br0" timeOffset="20761.09">14431 15466 1116 0,'0'0'173'0,"0"0"-162"16,0 0 29-16,0 0 60 16,0 0-11-16,0 0-70 15,601-359-19-15,-462 323-1 16,-14 26-83-16,-96 10-137 16,-16 8-269-16</inkml:trace>
  <inkml:trace contextRef="#ctx0" brushRef="#br0" timeOffset="21200.44">15578 15775 1031 0,'0'0'213'16,"0"0"-172"-16,0 0-12 15,0 0 73-15,0 0 26 16,0 0-42-16,0 120-39 16,0-84-7-16,0-4-5 15,0-1 8-15,0-9-23 16,0-12-8-16,0-2-3 0,0-8-5 16,5 0-2-16,5-8 1 15,11-28-3-15,8-13 5 16,2-5-3-16,-2 4-2 15,-4 10-3-15,-8 6 2 16,-5 16 1-16,-6 12 1 16,-6 6-1-16,2 0-1 15,5 0-10-15,4 18 5 16,5 14 6-16,2 4 3 16,1 4-3-16,2-5-1 15,6-4-10-15,6-8-48 16,13-14-44-16,10-9-43 15,11 0-45-15,-42-18-141 0,-3-8-44 16</inkml:trace>
  <inkml:trace contextRef="#ctx0" brushRef="#br0" timeOffset="21629.31">16395 15663 249 0,'0'0'523'0,"0"0"-342"16,0 0-47-16,0 0 1 15,0 0-3-15,0 0-29 16,0 0-23-16,-29-84-43 15,-4 120-20-15,-5 10 22 16,5 10-5-16,6 2 4 16,8 0-19-16,11-8-2 15,8-6-16-15,0-17-1 0,27-13-2 16,11-14-8-16,7-5 6 16,7-35 4-16,-2-24 1 15,-3-10 3 1,-5-8-6-16,-10-6 3 0,-8-7-1 15,-9-11 1-15,-5-14 2 16,-8-2-3-16,-2-7 1 16,0 1-1-16,-14 15 3 15,-1 27 2-15,1 30 5 16,3 34 37-16,9 16-4 16,0 6-19-16,-2 10-21 15,-8 62-1-15,-5 39 0 16,-4 37 20-16,-1 20-6 15,7-1-14-15,4-3 4 16,6-21-4-16,5-23-4 0,0-26 2 16,0-23-25-16,22-26-55 15,9-22-79-15,9-23-67 16,-19-9-94-16,-3-23-153 16</inkml:trace>
  <inkml:trace contextRef="#ctx0" brushRef="#br0" timeOffset="23081.14">16806 15619 848 0,'0'0'260'16,"0"0"-134"-16,0 0-33 15,0 0 11-15,0 0 2 16,0 0-42-16,9 50 6 0,-20 4 8 16,1-2-33-16,10-12-7 15,0-4-5-15,0-12-25 16,12-8-5-16,15-10-1 15,13-6-2-15,6 0 2 16,6-24-4-16,-3-16 0 16,-7-4-14-16,-11 0 2 15,-8 4 10-15,-10 12 1 16,-9 10 6-16,-4 10-2 16,0 8 0-16,0 0 2 15,0 0 2-15,0 8-4 16,0 18 0-16,0 8 6 15,0 0 4-15,0-6-10 16,16-8 1-16,20-6 0 16,11-8-2-16,8-6 1 0,5 0-1 15,-2-10 0-15,-2-12-5 16,-12-4-2-16,-5 8-4 16,-16 8 7-16,-11 6-1 15,-8 4 4-15,-4 0-2 16,0 0 2-16,0 0-8 15,0 0 6-15,0 18 3 16,-6 4 0-16,-8 4 6 0,3-4-4 16,5-4-1-1,2 0 2-15,0-8-3 16,4-2 1-16,0 0 0 16,0-6-1-16,0-2 0 0,0 0-1 15,0 0 1-15,6 0-1 16,9 0 3-16,7-14 8 15,1-4-8-15,1 0-2 16,-4 0 0-16,-4 0-2 16,-1 4-1-16,-6 2-2 15,5 0 2-15,-3-2-1 16,2 0 3-16,-2 2-4 16,0 2 5-16,1 0 0 15,-6 2-1-15,1 0-1 0,-3 4 0 16,0 4 1-16,2 0-4 15,-2 0 4-15,2 0-5 16,-3 0 6-16,1 0-4 16,-2 0 2-16,0 0 2 15,-2 0-1-15,2 0 1 16,-2 0 0-16,3 2 0 16,-3 2 1-16,2 2 5 15,1-2-6-15,-1 0 0 16,0 2 2-16,0-2-2 15,-2 0 0-15,2 0 0 16,-2-4 1-16,0 0-1 16,3 2 0-16,-3-2 2 15,0 0-1-15,0 0 0 16,0 0-2-16,0 0 3 0,0 0-2 16,0 0 0-16,0 0 0 15,0 0 0-15,0 2 2 16,0-2-2-16,0 0 4 15,0 0-5-15,0 0 5 16,0 0-7-16,0 0 4 16,0 0-1-16,2 0 0 15,0 0-2-15,2 0 2 16,5 0 0-16,7 0 1 16,4 0 0-16,2 0 4 15,3 0-3-15,-3 6 1 16,-1-2-3-16,-4 0 0 15,-6 4 0-15,-2 2 1 16,-7 4 2-16,-2 2-3 16,0 2 9-16,0 2-3 15,-20 0 2-15,-5-2-5 0,-1 0 2 16,2-4-2-16,-1 4-3 16,2-4 1-16,8 0-1 15,4 3 0-15,8-8-1 16,3 0-2-16,0-9-8 15,21 0-12-15,16 0-6 16,15-27-8-16,2-9-36 0,-2-8-1 16,2-6 26-16,0-16 1 15,4-10-7-15,7-22-16 16,3-15 23-16,1-23 27 16,0-13 20-16,-1-11 1 15,-6-10 0-15,-11 3 2 16,-11 9 1-16,-14 19 19 15,-7 41 6-15,-15 36 47 16,-4 38 11-16,0 18 23 16,0 6-55-16,-13 56-28 15,-37 50-19-15,-16 65 39 16,-13 39 2-16,4 21-13 16,6 2-5-16,16-31-26 15,17-34-5-15,20-47 0 16,16-35 0-16,0-30-23 0,14-28-53 15,11-20-63-15,-2-8-101 16,-13-22-91-16,-8-10-395 16</inkml:trace>
  <inkml:trace contextRef="#ctx0" brushRef="#br0" timeOffset="23908.39">18245 15673 682 0,'0'0'209'0,"0"0"-42"16,0 0-146-16,0 0 94 15,0 0 31-15,0 0-10 16,0 0-26-16,323-80-36 16,-265 80-27-16,-11 0-11 15,-7 18-6-15,-11 8-3 16,-9-4-5-16,-4-4-18 0,-5 0-1 16,-7-12 0-16,-2 2-1 15,-2-8-2-15,0 0 3 16,0 0 3-16,0 0 3 15,0 0 9-15,0-6-5 16,0-14-12-16,4 0-1 16,6-2-1-16,1 4-11 15,3 6-13-15,-1-1-18 16,2 12-24-16,1-3-30 16,4 4-47-16,2 0 13 15,0 0 13-15,3 0 32 16,0 0 14-16,-4-5 29 0,4 0 27 15,0-3 16-15,-7 3 5 16,-5-4 10 0,-4 5 27-16,-3-6 10 0,-3 6 18 15,-1-1-13-15,-2 1 16 16,0-4-8-16,0 4-22 16,0 2-7-16,0 2 2 15,0 0-5-15,0 0-18 16,0 0 0-16,0 0-9 15,0 0 2-15,0 0-6 16,0 0 1-16,0 6-1 0,0 15 7 16,0 2 18-1,0-5-10-15,0-4-1 0,9-1-10 16,6-8 2-16,3-5-7 16,9 0 7-16,4 0-8 15,5-18 6-15,2-5-1 16,-7 1-4-16,-9 3 3 15,-3 3-3-15,-13 10 3 16,-4 6-3-16,-2 0 10 16,0 9-3-16,0 41-1 15,-2 26 35-15,-10 30-9 16,8 10-16-16,4 15-9 16,7 1 16-16,25 4 31 15,3-3 1-15,-6-13-27 0,-7-18 0 16,-6-16-24-16,-10-23-5 15,-6-19 0-15,0-16 0 16,-42-16 0-16,-30-12 0 16,-28 0 0-16,-8-22 0 15,-2-22 0-15,8-10 0 16,21 1-6-16,17 3-43 16,24-4-9-16,30 0-36 15,10 32-129-15,29 0-159 16</inkml:trace>
  <inkml:trace contextRef="#ctx0" brushRef="#br0" timeOffset="25124.18">20972 15334 746 0,'0'0'176'16,"0"0"-44"-16,0 0-78 15,0 0 27-15,0 0-16 16,0 0-16-16,0 0 33 15,58 128-3-15,-47-56-32 16,-4 1-26-16,-2-7 8 16,-5-12 3-16,0-10-1 15,0-8-3-15,0-14-4 16,0-12-10-16,0-8-2 0,0-2 4 16,0-8-4-1,-2-40-7-15,2-24-5 0,0-22-5 16,15-21 4-16,14-11-4 15,2-2 5-15,-4 10-1 16,0 25 0-16,-2 27 1 16,-2 22 4-16,2 24-3 15,2 16 4-15,4 4-4 16,2 8 2-16,3 28-2 16,-5 10 4-16,-11 6-4 15,-9 6 1-15,-11 0 2 16,0 1-3-16,-6-5 5 0,-25-2-6 15,-7-6 4-15,-3-10-3 16,6-10 0-16,6-8-1 16,7-8 0-16,8-2 0 15,8-4-1-15,1 2 0 16,1 6-2-16,0 1 3 16,4 5-3-16,0 1 1 15,0 2 1-15,0 1 0 16,0 2-3-16,17 2 4 15,3-2 0-15,3-4 1 16,-2-2-1-16,2-8-2 0,2-6-2 16,-1-4-38-1,0 0-90-15,3 0-81 0,-23-14-117 16,2 6-328-16</inkml:trace>
  <inkml:trace contextRef="#ctx0" brushRef="#br0" timeOffset="25967.28">21648 15677 662 0,'0'0'216'0,"0"0"-32"16,0 0-53-16,0 0-3 16,0 0-27-16,0 0-34 15,236-54-37-15,-212 11-23 0,-6-3-1 16,-9-2-3-16,-9 2-2 15,0 12 2-15,-3 12-4 16,-16 8 4-16,-6 12-5 16,1 2 4-16,-1 2 2 15,-2 28 4-15,2 10-7 16,8 6 4-16,1 8-4 16,10 4-2-16,6-1 2 15,0-3-2-15,29-10 0 16,20-8 1-16,18-18-2 15,18-14-8-15,17-4-33 16,4-18-5-16,0-16 8 16,-17 2 6-16,-23 0 29 15,-26 10 5-15,-19 10 9 16,-15 10 24-16,-6-2 54 16,0 4 9-16,0 0-11 15,0 0-19-15,0 0-27 0,-6 8-21 16,1 6-10-16,1 4 10 15,4 0 1-15,0 8 16 16,0 6-1-16,0 8-5 16,0 8 3-16,0 6-2 15,0 5-6-15,6-1-15 16,-1-4-9-16,-1-2 0 16,3-10 0-16,-1-10 0 15,1-8 0-15,-2-10 0 0,-3-10 0 16,0 2 0-16,-2-6 0 15,0 0 0-15,0 0 0 16,0 0 0 0,2 0 0-16,-2 0 0 0,0-14 0 15,5-30 0-15,1-14 0 16,8-18 0-16,-1-4 0 16,1-9 0-16,-3 3 0 15,-9 10 0-15,0 10 0 16,-2 17-5-16,0 16 4 15,0 12 2-15,0 12-2 16,0 4-1-16,0 5-1 16,0 0 3-16,0 0-9 15,6 13 3-15,6 19 6 0,-1 0 1 16,-7 4-1-16,-4 4 5 16,0-4-1-16,-15 2-1 15,-12-6-2-15,3-6-1 16,-5-4 0-16,0-6-21 15,2-4-25 1,9-8-45-16,14-4-49 0,4 0-117 16,0-8-168-16,17-10-376 15</inkml:trace>
  <inkml:trace contextRef="#ctx0" brushRef="#br0" timeOffset="26794.99">23029 15638 676 0,'0'0'130'0,"0"0"-32"15,0 0 61-15,0 0 7 16,0 0-43-16,0 0-28 16,0 0 0-16,167-73-12 15,-174 73-16-15,-24 18-12 16,-4 10-38-16,-3 4 4 16,9 2 2-16,11-2-9 15,9 0-3-15,9-2-9 16,0-4-2-16,17-8 2 15,14-4-2-15,10-10 0 16,1-4 0-16,0 0 7 16,1-8-5-16,-7-16 5 15,-9 0-7-15,-5 0-1 16,-9-2 1-16,-4 4 1 0,-5 2 0 16,-4 0 1-16,0-2 2 15,0-1-3-15,0 4-1 16,0 5 2-16,0 6 1 15,0 4-2-15,0 4 10 16,0 0-10-16,0 0-1 16,0 0-3-16,0 0-5 15,20 4 5-15,3 14 3 16,2 0 1-16,-4 4 0 16,0 0-2-16,-3-4 3 0,-5 0-3 15,-2-8 3-15,-7-2-3 16,-1-8 2-16,-1 0 0 15,-2 0 2 1,0 0 7-16,0 0 20 0,0 0-1 16,0-18 5-16,4-8-34 15,5-2 6-15,7 2-6 16,1-6 0-16,8 1-3 16,2-5-10-16,4 2-23 15,9-2-24-15,2-2-47 16,7-4-55-16,7-12-26 15,0-10-16-15,4-8-67 16,1-15 58-16,-4-13-23 16,-4-14 129-16,-10-9 107 15,-11-3 71-15,-13 16 95 0,-15 21 13 16,-4 30 18-16,0 20-9 16,0 21-36-16,-11 14-12 15,5 4-25-15,-12 20-48 16,-7 48-45-16,-6 41 3 15,-5 33 55-15,5 19-27 16,6-1 4-16,6-8-35 16,7-17-4-16,8-23-17 15,4-20-1-15,0-24 0 16,4-19-2-16,15-17-2 16,-3-16-16-16,-3-12-39 15,-9-4-77-15,-2-7-56 16,-2-16-40-16,0 1-258 15</inkml:trace>
  <inkml:trace contextRef="#ctx0" brushRef="#br0" timeOffset="27176.97">23869 15304 738 0,'0'0'75'16,"0"0"-36"-16,0 0-14 15,0 0 44-15,0 0-17 16,0 0-26-16,467-50-13 16,-426 50 11-16,-10 0 23 15,-13 0 22-15,-12 0-14 0,-6 0-2 16,0 8 8-16,-24 14 5 16,-19 6-11-1,-1 2-22-15,9-4-2 0,12-8 2 16,17-4-10-16,6 0-15 15,0-4-7-15,24-2 20 16,14 4 10-16,6-2 5 16,-2 8-5-16,-7-2 8 15,-14 8-3-15,-7 4 8 16,-14 2-5-16,0-2-8 16,-14-1-12-16,-19-5-12 15,-7-10-7-15,-5-8-38 0,-1-4-95 16,23 0-188-16,-2-8-592 15</inkml:trace>
  <inkml:trace contextRef="#ctx0" brushRef="#br0" timeOffset="27933.52">22568 15638 713 0,'0'0'151'0,"0"0"-33"0,0 0-5 16,0 0-1-16,0 0-49 15,0 0-29-15,2-5-22 16,25 1-12-16,21-2 19 15,19-2 54-15,11 4-8 16,-2 4-23-16,-18 0 3 16,-13 0 0-16,-18 12-5 15,-14 10-15-15,-13 2 5 16,0 6 9-16,-34 6 19 16,-24 4-20-16,-8 0-25 15,-1-4-9-15,18-12-4 0,17-4-6 16,17-10-97-16,15-10-210 15,0 0-603 1</inkml:trace>
  <inkml:trace contextRef="#ctx0" brushRef="#br0" timeOffset="103497.36">8373 12796 491 0,'0'0'140'16,"0"0"-45"-16,0 0-15 16,0 0 16-16,0 0 15 15,0 0-7-15,0 0-17 16,0-29-13-16,0 25-12 0,0 4 2 15,0 0-18-15,0 0-6 16,0 12-8 0,-36 34 17-16,-24 20-7 0,-23 19-15 15,-17 5 0-15,-7 2-9 16,0-3 13-16,12-7-19 16,16-10 8-16,15-14-14 15,12-10 2-15,12-10-5 16,9-10 0-16,9-14-3 15,13-6 4-15,5-8-8 16,4 0 0-16,0 0-27 16,0-2-55-16,2-12 13 15,18 0-46-15,0 0-60 16,-11 8-145-16,-5 2-108 16</inkml:trace>
  <inkml:trace contextRef="#ctx0" brushRef="#br0" timeOffset="103793.73">7492 13284 726 0,'0'0'152'15,"0"0"-49"-15,0 0-19 16,0 0 23-16,0 0 6 15,0 0-19-15,-177 331 0 0,150-259-25 16,9-1-17 0,7-9-16-16,11-8 10 0,0-10-16 15,19-16-16-15,24-12 10 16,17-16-12-16,18 0 2 16,13-32-14-16,7-12-3 15,1-4-71-15,-73 24-122 16,-12 8-349-16</inkml:trace>
  <inkml:trace contextRef="#ctx0" brushRef="#br0" timeOffset="104877.16">3586 14482 721 0,'0'0'215'16,"0"0"-120"-16,0 0-47 0,0 0 34 15,0 0 6 1,0 0 11-16,-316 150-34 16,287-110-22-16,10-4-9 0,11-1-11 15,8-3 2 1,0 0-17-16,16 2 7 0,26 0-12 15,14 0 8-15,9-2-8 16,6 0 0 0,-2-2 1-16,-6 0-3 0,-13 2 0 15,-11-2 0-15,-20 4 3 16,-14 6-3-16,-5 3 28 16,-17 7-6-16,-25 0-5 15,-14-2-11-15,-5-6-1 16,-3-8-5-16,2-8 0 0,-1-12 1 15,7-6 2-15,13-8-8 16,18 0 1-16,11-2-6 16,14-22-45-16,0-16-92 15,22-10 4-15,20-14-37 16,-17 36-112-16,0-4-145 16</inkml:trace>
  <inkml:trace contextRef="#ctx0" brushRef="#br0" timeOffset="105132.13">3983 14025 866 0,'0'0'260'0,"0"0"-189"0,0 0 3 15,0 0 35-15,0 0 24 16,0 0-29-16,-42 567-29 15,42-423-32-15,0-3-13 16,0-15-29-16,0-28 4 16,6-22-5-16,6-21-11 15,-1-21-59-15,-2-16-60 16,-9-18-88-16,0 0-178 16,0-22-83-16</inkml:trace>
  <inkml:trace contextRef="#ctx0" brushRef="#br0" timeOffset="105795.37">3700 15115 477 0,'0'0'314'16,"0"0"-195"-1,0 0-98-15,0 0-5 0,0 0 105 16,0 0 27-16,189-108-55 16,-95 70-27-16,2 0-16 15,-9 4-23-15,-9 10 10 16,-20 10-18-16,-18 14 4 15,-15 0-11-15,-15 10-2 16,-5 20 9-16,-5 12 6 16,0 6 16-16,-17 6-12 15,-10-10 8-15,2-2-16 16,5-8 10-16,9-11-12 16,6-9-1-16,5-10-18 0,0-4 1 15,16 0-1-15,20-31 4 16,4-9 6-16,2-6-9 15,-7-6-1-15,-6 8-9 16,-8 12 6-16,-10 10-10 16,-7 14 11-16,-4 8-3 15,0 0-3-15,0 2-8 16,0 26-3-16,0 8 19 16,0 12 1-16,5-8-1 15,8-8 3-15,10-6-6 16,6-20-2-16,8-6-2 0,7-6-7 15,8-40-5 1,-3-14 14-16,2-16-3 0,-8-18 2 16,-5-13 4-16,-7-9-1 15,-11-4 6-15,-9-5-2 16,-11 3-1-16,0 0 2 16,-4 17 8-16,-17 32 10 15,2 28 21-15,1 27-6 16,2 18 17-16,3 2-28 15,-3 56-8-15,3 43-7 16,4 39 19-16,2 33-3 16,2 15-14-16,3 0-6 15,0-15-1-15,2-19-8 16,0-38-2-16,0-31-15 16,14-31-40-16,3-30-23 0,1-24-32 15,-3-4-90-15,-9-34-100 16,-6-4-236-16</inkml:trace>
  <inkml:trace contextRef="#ctx0" brushRef="#br0" timeOffset="106055.56">4816 15011 837 0,'0'0'177'16,"0"0"-131"-16,0 0 78 16,0 0-3-16,0 0-15 15,0 0-25-15,0 0 3 16,306 10-16-16,-251-14-31 15,-5 2-11-15,-4 2-11 16,-8 0-9-16,-7 0-5 16,-6 12 2-16,-7 14 5 0,-7 8 3 15,-7 2 15-15,-2 0-15 16,-2-9 3-16,0-8-11 16,0-2-3-16,0-13-1 15,0-4-33-15,0 0-41 16,0-18-49-16,0-3-202 15,0-3-203-15</inkml:trace>
  <inkml:trace contextRef="#ctx0" brushRef="#br0" timeOffset="106430.31">5402 14802 1072 0,'0'0'122'0,"0"0"-117"16,0 0 3-16,0 0 50 0,0 0-18 15,0 0-22-15,234-84-16 16,-175 74 0-16,-13 10-1 16,-12 0 2-16,-17 0-3 15,-14 18 0-15,-3 17 5 16,-5 5 36-16,-19 0-7 16,1-4-6-16,4-12 18 15,10-2 5-15,9-6 1 16,0 2-34-16,0 4-3 0,21 2-5 15,9-6 6-15,3 0-2 16,5-2 0-16,0 0 2 16,-7 0 5-16,-8 2 8 15,-8-4-11-15,-11 0 8 16,-4 7-18-16,-10 7 11 16,-28-2-11-16,-5-4-8 15,7-12-7-15,14-10-54 16,18 0-98-16,4-13-359 15</inkml:trace>
  <inkml:trace contextRef="#ctx0" brushRef="#br0" timeOffset="106823.26">6287 14183 898 0,'0'0'239'0,"0"0"-118"16,0 0-29-16,0 0 16 16,0 0 5-16,0 0-28 0,0 0 11 15,-46 194-4-15,38-51-52 16,6 5-5-16,2-5-20 16,0-15 3-16,0-16-15 15,0-22-1-15,18-22-2 16,1-19-41-16,0-23-32 15,-1-26-103-15,-13-4-114 16,-3-32-210-16</inkml:trace>
  <inkml:trace contextRef="#ctx0" brushRef="#br0" timeOffset="107082.51">6229 14981 652 0,'0'0'435'0,"0"0"-408"16,0 0 10-16,0 0 68 15,0 0 4-15,0 0 9 16,359-22-20-16,-292 22-29 16,-5 0-18-16,-10 16-16 15,-15 12-3-15,-10 6-11 16,-12 2-1-16,-13 4-6 16,-2 1-3-16,0-1-5 15,-19-7-3-15,-1-8-3 16,2-15-11-16,4-10-37 0,6 0-46 15,6-36-48-15,2-17-143 16,0 21-93-16,0 2-13 16</inkml:trace>
  <inkml:trace contextRef="#ctx0" brushRef="#br0" timeOffset="108228.65">6769 14776 763 0,'0'0'122'16,"0"0"-100"-16,0 0 22 15,0 0 85-15,0 0-9 16,0 0-1-16,272-90-42 16,-228 86-19-16,-13 4-29 15,-11 0-7-15,-9 0 10 16,-7 8 9-16,-4 14-4 16,0 2 14-16,0 2-1 0,-13 2-19 15,-5 1-9-15,1-5-8 16,-1 3 4-16,5 4-6 15,1 1 1 1,8-2-7-16,4-4 0 0,0-4 0 16,0-2-4-16,6-4 5 15,17-8-5-15,8-6-1 16,9-2 2-16,9 0 7 16,5-8-8-16,-4-14 7 15,0-2-5-15,-8-4-4 0,-4-2 0 16,-4-10 2-16,-7-8-4 15,-8 2 3-15,-5 1-7 16,-8 11 6-16,-3 14 0 16,-3 6-3-16,0 6 3 15,0 2 0 1,0 2-7-16,0 4 7 0,-3 0-8 16,1 0 6-16,-2 10-4 15,2 20 4-15,-3 8 4 16,5 1 0-16,0-3 1 15,0-4 0-15,0-10-2 16,0 0 0-16,7-4 2 16,2-8 0-16,-3 2 2 0,1-10-5 15,-5 4 4 1,0 0-2-16,-2-2 1 16,0-2 4-16,3 0-3 15,-3-2 0-15,0 2 0 0,2-2-3 16,-2 0 3-16,0 0-3 15,0 0-1-15,0 0 3 16,0 0-3 0,0 0 1-16,0 0-1 0,0 0 2 15,0 0-3-15,0 0 6 16,0 0-5-16,0 2 0 16,0-2 2-16,0 0-2 15,0 2 1-15,0 0-1 16,0-2 3-16,0 2-4 15,0 2 2-15,0 0-2 16,0 0 2-16,0 2-3 0,0 2 4 16,0-4-2-16,-5 2 0 15,3-2 0-15,0 0-1 16,2-4 2-16,0 0-1 16,0 0 5-16,0 0-10 15,0 0-1-15,0 0-1 16,0 0-10-16,-3 0 4 15,3 0 2-15,0 0 3 16,0 0 4-16,-2 0 2 16,2 0-1-16,0 0 6 15,0 0-4-15,0 0 2 16,0 0 3-16,0 0 0 16,0 6-1-16,0 0 2 15,0 6 2-15,0 0 6 0,0-2-11 16,12 2 9-16,1 2-5 15,0-2 5-15,-1 2-7 16,-4 4 7-16,1-5 0 16,-2-2-2-16,-4 6-2 15,-3-8 0-15,0 8 10 16,0 1-1-16,-17 0 2 16,-9 0-13-16,-3 0 3 15,-3 0-7-15,6-8 4 0,-4 2-4 16,9-8-2-16,3 0 0 15,7-4-12 1,9 0-8-16,2 0-31 16,0 0-65-16,13-16-134 15,-2 6-129-15,2 0-463 0</inkml:trace>
  <inkml:trace contextRef="#ctx0" brushRef="#br0" timeOffset="111077.61">7658 14610 652 0,'0'0'141'0,"0"0"-56"16,0 0 58-16,0 0-37 15,0 0-7-15,0 0-32 16,0 0-5-16,6-28-7 0,-6 28 6 16,-4 0-21-1,-10 0-21-15,1 10-2 0,-1 2 3 16,-1 4 8-16,-1 0-8 16,1 2 5-16,-3 0-8 15,2 0 6-15,0 4-3 16,1 2-1-16,1 2-7 15,1 2 2-15,5-6-3 16,0-4-6-16,6-1 3 16,2-3-6-16,0 2-3 15,0 0 5-15,0 0-8 16,0-2 1-16,10 2 0 16,5-2 3-16,1 0 2 15,-1 0 0-15,1-4-1 16,-3 2 2-16,1-4 1 15,-3 2-7-15,0 0 7 16,0 2-4-16,-2-2 0 0,2 2 0 16,-2 0 0-16,-2-2 0 15,1-2 2-15,-1 2-2 16,-1 0 0-16,0 7 4 16,-4 1 3-16,-2 1-2 15,0 6 6-15,0-1-6 16,0-6 1-16,0 0-3 15,0-4-1-15,0 2 3 16,0-2-5-16,0 0 10 16,0 2-6-16,0 0 7 15,0 0-2-15,0 2 1 16,-10 0-1-16,-7 0-1 0,-3-2 7 16,-7-2-12-1,0-4-2-15,3-2-1 0,2-6-4 16,1-2-28-16,8 0-21 15,-1 0-47-15,6-6-92 16,8-6-85-16,0 6-274 16</inkml:trace>
  <inkml:trace contextRef="#ctx0" brushRef="#br0" timeOffset="123329.02">12707 17634 78 0,'0'0'436'16,"0"0"-310"-16,0 0-30 15,0 0 19-15,0 0 15 0,0 0 0 16,-37 12-16-16,31-6-13 15,1-2-14-15,3-4 6 16,0 0 4-16,2 0-26 16,-2 4-3-16,2-4-22 15,0 0-5-15,0 0-18 16,0 0-5-16,0 0-3 16,25 0-7-16,21 0 11 15,21 0 3-15,7-18 1 16,1 4-17-16,-8 2 4 15,-14 6-9-15,-11 2 3 16,-11 4-4-16,-8 0 1 16,-9 0 0-16,-5 0 1 15,-9 0-2-15,0 0 3 0,0 0 1 16,0 0-1-16,0 0 8 16,0 0-7-16,0 0-1 15,0 0-3-15,0 0-2 16,-3 0-11-16,-8 10-38 15,2 20-35-15,7 2-102 16,2-14-177-16,0-4-525 16</inkml:trace>
  <inkml:trace contextRef="#ctx0" brushRef="#br0" timeOffset="125700.37">15036 17044 774 0,'0'0'117'0,"0"0"-27"15,0 0 24-15,0 0-1 16,0 0-9-16,0 0-34 16,-173 245-5-16,168-159-26 15,5 2-11-15,0-7 14 16,18-9-6-16,18-18-2 16,13-14-15-16,9-20 15 15,9-20-4-15,4 0 1 0,0-38-6 16,-6-20-5-16,-8-10-5 15,-9-17-2-15,-13-3-2 16,-8-6-7-16,-14-4 0 16,-13-1-4-16,0 13 5 15,-40 10-3-15,-22 18 0 16,-21 24 2-16,-15 28-3 16,0 6-1-16,3 46-1 15,10 26-1-15,20 12-7 16,21 5 7-16,22-9-35 15,22 0-28-15,4-8-67 16,23-54-160-16,6-4-293 16</inkml:trace>
  <inkml:trace contextRef="#ctx0" brushRef="#br0" timeOffset="126361.22">15730 17365 497 0,'0'0'219'0,"0"0"-109"16,0 0 11-16,0 0 22 15,0 0-29-15,0 0-20 16,0 0-30-16,0-8-21 0,0 42 19 16,0 12 18-1,0 3-27-15,-2-5-13 0,-6-8 8 16,2-8-14-16,4-12-1 16,0-6-17-16,2-10-6 15,0 0-3-15,0 0-4 16,0-8 2-16,10-24-3 15,17-8 8-15,2-10-9 16,5 1 0-16,-1 5-1 16,-2 12 0-16,-6 10 0 15,-1 12-2-15,-3 10 2 16,-2 0-3-16,2 0 2 16,-1 24-3-16,-1 6 3 15,0 2 1-15,1 4-2 0,-5 3 1 16,1-7-9-16,-3-4-13 15,2-10-34-15,4-10-25 16,1-8-47-16,5-18-2 16,3-36-61-16,-17 18-97 15,-2-9-22-15</inkml:trace>
  <inkml:trace contextRef="#ctx0" brushRef="#br0" timeOffset="127022.96">16283 16659 683 0,'0'0'191'0,"0"0"12"15,0 0-80-15,0 0-9 16,0 0-17-16,0 0-52 16,-5-196-18-16,5 272 46 15,0 30 51-15,0 29-75 16,0 5-12-16,0 6 13 16,0 1-9-16,2-21-16 0,16-20-12 15,8-20-6-15,6-19-5 16,3-23-1-16,-2-16-2 15,1-16 1-15,2-12-2 16,2 0 0-16,0-26 2 16,6-18-12-16,3-14-4 15,0-6-6-15,-5 7 11 16,-8 15 9-16,-10 12 2 16,-9 16 0-16,-8 14-2 0,-4 0 1 15,-1 0-9-15,5 0 10 16,3 8 3-16,4 2 2 15,1 4-4 1,-1 0 4-16,1-6 3 0,4 0-7 16,-2-2 3-16,3-6-3 15,1 4 2-15,-6 0-2 16,1 0-2-16,-5 6 2 16,-3-2 0-16,-1 2 4 15,-2-6 0-15,-3 0 4 16,0 0-5-16,-2-4 4 15,0 0-2-15,0 0 6 16,0 0-6-16,3 0-1 16,-1 0-2-16,2-4-1 0,7-18-1 15,5-6 0-15,4-6-2 16,4 2 0-16,1 6 0 16,2 8-9-16,-3 8 8 15,5 2-4-15,0 8-3 16,5 0 3-16,-3 0 1 15,-2 22 5-15,-8 4-4 16,-2 6 3-16,-3-4 0 16,-5-2 0-16,-7-4-7 15,-4-4-15-15,0 0-19 16,0 0-9-16,0-5-14 16,0-13-60-16,-4 0-93 15,-1 0-120-15</inkml:trace>
  <inkml:trace contextRef="#ctx0" brushRef="#br0" timeOffset="127178.34">17037 17066 1005 0,'0'0'143'0,"0"0"-131"0,0 0-12 16,0 0-107-16,0 0-127 15,0 0-357-15</inkml:trace>
  <inkml:trace contextRef="#ctx0" brushRef="#br0" timeOffset="127665.57">17686 17413 761 0,'0'0'109'0,"0"0"54"16,0 0-34-1,0 0 7-15,0 0-16 16,0 0-38-16,124 14-22 0,-103-36-21 16,-1-10 0-16,-3-8-12 15,-3-4-13-15,-5-4-9 16,-5 2-3-16,-4 7-2 16,0 12 0-16,0 13 0 15,-13 5-4-15,-5 9 0 16,-2 0-8-16,-6 23 9 15,1 17 3-15,-2 10 4 16,9 2-1-16,9-6 5 0,9-2 0 16,0-4 11-1,23-10 2-15,19-2-8 0,9-14-2 16,12-6-5 0,4-8-5-16,3 0-1 0,-5-8-47 15,-7-16-57-15,-46 12-205 16,-10-2-560-16</inkml:trace>
  <inkml:trace contextRef="#ctx0" brushRef="#br0" timeOffset="128907.33">19771 17120 773 0,'0'0'248'0,"0"0"-114"15,0 0-89-15,0 0 29 16,0 0 42-16,0 0-36 15,-22 249-22-15,13-195-10 16,3-14-9-16,4-9-12 16,2-17-12-16,0-9-6 15,0-5-9-15,0 0 8 16,0-19 1-16,0-30 3 16,0-13-10-16,8-4 1 15,7 2-2-15,-3 6-1 16,-3 14 5-16,-1 17-2 0,0 14 6 15,3 13-5-15,9 0-3 16,9 32 0 0,9 12 4-16,6 10 1 0,-1-2-3 15,-3-12-2-15,-5-12-1 16,-4-10 2-16,-2-10-1 16,-4-8 5-16,-6 0 10 15,0-18 28-15,-5-22-5 16,-4-22-7-16,-1-10-10 15,-5-21-9-15,-4-11-6 16,0-16-4-16,-2-4 1 16,-23 3-1-16,-4 17-6 15,3 30 3-15,4 24-2 0,6 28-1 16,7 22-19-16,5 8-42 16,4 52-86-16,0 28-23 15,0-34-148-15,0-6-847 16</inkml:trace>
  <inkml:trace contextRef="#ctx0" brushRef="#br0" timeOffset="129962.51">20676 17235 587 0,'0'0'183'16,"0"0"-80"-16,0 0 4 16,0 0-3-16,0 0-1 15,0 0-15-15,0 0-16 16,5 90-26-16,28-120 32 16,3-8-18-16,-9-2-3 0,-8-4-27 15,-7 4-14-15,-10 0-5 16,-2 3-5-16,0 11-2 15,-2 8-1-15,-21 6 5 16,-4 12-7-16,-4 0 10 16,-2 20-8-16,-3 22 9 15,3 7-5-15,8 5 3 16,9 0 5 0,16-2-3-16,0-2 0 0,0-10-11 15,27-14 2-15,6-8 0 16,8-14-2-16,3-4 3 15,6-8 5-15,0-28-3 16,4-4-5-16,-4-4-1 16,-9-2 2-16,-7 6-4 15,-12 10 1-15,-11 12-1 0,-7 14 3 16,-4 4-2 0,0 0 1-16,0 4-2 0,0 26-5 15,0 6 7-15,0 8 4 16,12-8-1-16,15-12-5 15,11-16 4-15,8-8-1 16,10 0 0-16,2-22 4 16,-2-18-3-16,-10 0-1 15,-7 0-2-15,-18 8-3 16,-7 14 4-16,-7 5-4 16,-7 13 3-16,0 0-4 15,0 0 4-15,0 13-10 16,0 15 5-16,0 6 5 15,13-6 1-15,9-6-1 0,5-10 1 16,2-12-2-16,-2 0 4 16,-8 0 1-16,-3-8-1 15,-7-10 11-15,-7-4 2 16,-2 0-7-16,0-4 1 16,0 2-7-16,-15-2-1 15,-5 8-1-15,0 4-13 16,4 5-24-16,8 5-42 15,8 0-36-15,0 0-30 16,8-6-157-16,8 6-11 16,6-2-39-16</inkml:trace>
  <inkml:trace contextRef="#ctx0" brushRef="#br0" timeOffset="130222.27">21866 16906 577 0,'0'0'238'0,"0"0"-54"15,0 0 12-15,0 0-37 16,0 0-87-16,0 0-15 15,-65 84 13-15,32-54-18 16,6-2 0-16,11-2-5 16,12-3-21-16,4 4-17 15,0 0-7-15,29-1-2 16,11-2 2-16,2-6-4 16,-4-6 0-16,-9-2 1 0,-13 2 2 15,-9 2 1 1,-7 0 3-16,0 4 13 0,-19 4-3 15,-10-4-15-15,-2 0-2 16,7-10-52 0,2-4-94-16,15-4-196 0,4 0-253 15</inkml:trace>
  <inkml:trace contextRef="#ctx0" brushRef="#br0" timeOffset="131009.68">22178 17156 479 0,'0'0'180'0,"0"0"-61"16,0 0 13-16,0 0 31 0,0 0-46 15,0 0-9-15,0 0-47 16,-27 13-15-16,27 53 37 15,0 24 21-15,2 8-55 16,14 1-29-16,-1-1 7 16,-1-14-18-16,-1-12-9 15,3-18-11-15,-5-14-55 16,-3-18-69-16,-8-22-112 16,0-13-276-16</inkml:trace>
  <inkml:trace contextRef="#ctx0" brushRef="#br0" timeOffset="132094.54">22007 16932 632 0,'0'0'166'0,"0"0"-63"16,0 0-68-16,0 0 88 15,0 0-33-15,0 0 6 16,229 4-24-16,-173 50-4 15,-15-4-25-15,-16 3 13 16,-16-13-5-16,-9 0-8 16,0-8-17-16,-25-6-2 15,-13 0-16-15,-8-8-2 16,5-4-2-16,6-4-3 16,10-6-1-16,14-4 0 15,9 4-3-15,2-4 2 16,0 0-25-16,25 0-37 15,21-26 35-15,17-10 17 0,1-8-12 16,-2-1 8-16,-8 4 6 16,-7 0 4-16,-9 5 5 15,-7-2 2-15,-8 10-1 16,-12 6 1-16,-5 8 8 16,-6 6 21-16,0 8 12 15,0 0-1-15,-2 0-12 16,-17 22-21-16,-6 14 4 15,4 12-6-15,6 2 17 16,10 9 5-16,5-11-11 16,0-8-3-16,14-8-4 15,15-20-7-15,6-12-1 0,7 0 0 16,4-30 1-16,-4-14-4 16,-5-10-3-16,-10 4-10 15,-11 5 6-15,-12 13 6 16,-4 10 2-16,0 4-1 15,0 10 1-15,-2 8-1 16,-2 0 3-16,2 0-3 16,0 22 1-16,2 14 0 15,0 8 4-15,0-7-5 16,23-5 1-16,14-14 0 16,3-10-1-16,6-8 2 0,-1 0 1 15,-1-8-1 1,-3-16-2-16,-10-2 3 0,-5 3-1 15,-8 9-3-15,-9 6 1 16,-5 4 0-16,-1 4-1 16,-1 12-3-1,3 33 4-15,-1 23 1 0,0 12 16 16,3 10-11-16,3-6 7 16,5-12-6-16,3-5-2 15,-1-13 2-15,4-2 5 16,-9-6-1-16,2-10 14 15,-5-10-2-15,-3-12-10 16,-1-10-6-16,-3-4-6 16,-2 0 6-16,0-18 5 15,0-26 1-15,0-14-12 0,0-14 0 16,-7-12-2-16,-8-15-10 16,-3-5 0-16,3-12-9 15,3 1 12-15,8 11-13 16,4 20 13-16,0 26 5 15,2 22 1-15,16 20 0 16,0 14-2-16,4 2 0 16,1 6-2-16,-6 34 5 15,-7 14-5-15,-10 20 4 16,0 6 4-16,-25 1-2 16,-6-9 0-16,0-14 0 15,4-18-1-15,8-14 0 16,13-8 0-16,2-12-17 15,4-6-33-15,0 0-39 0,14-2-60 16,25-24 32-16,8-10-49 16,-25 18-139-16,-1 0-71 15</inkml:trace>
  <inkml:trace contextRef="#ctx0" brushRef="#br0" timeOffset="132613.15">23570 17173 719 0,'0'0'204'0,"0"0"-16"15,0 0-62 1,0 0 12-16,0 0-7 0,0 0-52 16,0 0-41-16,189-89-7 15,-160 27-19-15,-6-2-5 16,-9 2-6-16,-14 10-2 15,0 16-2-15,0 14 0 16,-23 16 1-16,-4 6-10 16,-4 0 4-16,0 36 7 15,2 8 0-15,6 6 2 16,10-2 2-16,11-2 2 16,2-2 5-16,0-13 3 0,31-8-7 15,16-6-2 1,9-17 1-16,8 0 5 0,8 0-5 15,-7-17 3-15,-7-1-8 16,-14 8 0-16,-11 6-1 16,-15 0 1-1,-7 4-1-15,-9 0 0 0,-2 0 1 16,0 0 2-16,0 0 35 16,-20 0-4-16,3 0-10 15,0 0 3-15,9 0 10 16,-1 0-18-16,7-14-18 15,2-12-1-15,0-6-27 16,13-4-42-16,20-4-46 16,5 4-49-16,5-2-31 15,3 6-49-15,-30 28-45 0,-5-2-345 16</inkml:trace>
  <inkml:trace contextRef="#ctx0" brushRef="#br0" timeOffset="132904.37">24515 16704 857 0,'0'0'228'16,"0"0"-96"-16,0 0-16 15,0 0 10-15,0 0-26 16,0 0-29-16,-200 104-9 16,182-74-7-16,13-2-18 0,5-6-28 15,11-4-6 1,22-4-3-16,15-2 1 15,4 2 4-15,0-2-3 16,-3 10-3-16,-11 2 4 0,-15-2-2 16,-15 8 12-16,-8 2 5 15,-10 4 1-15,-36 5-6 16,-2-11-5-16,5-12-8 16,12-8-14-16,14-10-54 15,17 0-110-15,0 0-220 16</inkml:trace>
  <inkml:trace contextRef="#ctx0" brushRef="#br0" timeOffset="133595.84">25018 16192 678 0,'0'0'162'15,"0"0"25"-15,0 0-1 16,0 0-41-16,0 0-73 0,0 0-9 16,0 0 75-1,-53 357-76-15,51-184-23 16,-1-3-5-16,1-6-19 15,2-19-15-15,0-25-1 0,0-22-40 16,2-27-55-16,23-25-67 16,-16-46-127-16,2-10-242 15</inkml:trace>
  <inkml:trace contextRef="#ctx0" brushRef="#br0" timeOffset="134467.81">25366 16822 543 0,'0'0'285'0,"0"0"-111"15,0 0-59-15,0 0-29 16,0 0-9-16,0 0 21 15,-9 182-44-15,9-120-15 16,0-4 16-16,0-17 16 16,0-11-19-16,0-16-28 0,0-10-11 15,2-4-8-15,-2 0 15 16,0-18 4-16,0-16-8 16,0-16-15-16,0-5-1 15,7-3 0-15,11 2 0 16,2 10 0-16,7 2 0 15,2 18 0-15,0 12 1 16,0 14-3-16,0 0-5 16,-5 36 4-16,0 12 3 15,-3 6 9-15,-6-6-4 16,-1-8-5-16,-3-12 3 16,-1-10-1-16,-2-14-1 15,-2-4 1-15,1 0-4 0,9-18-1 16,3-26 3-1,8-10 5-15,0-8-3 16,-2 8-2-16,-4 2-3 0,0 10 2 16,-1 7 1-16,0 13-2 15,-2 12 2-15,-2 6-2 16,-1 4-8-16,1 0 4 16,-1 22 2-16,3 19 4 15,-5 3 4-15,3 2-3 16,-3 2-1-16,0-12 0 0,8-4-4 15,-1-10-63 1,9-14-94-16,7-8-80 0,-23 0-136 16,0-10-143-16</inkml:trace>
  <inkml:trace contextRef="#ctx0" brushRef="#br0" timeOffset="135110.04">26366 16641 805 0,'0'0'169'16,"0"0"-4"-16,0 0-6 15,0 0-39-15,0 0-57 16,0 0-32-16,-79 58 12 16,63 1 11-16,3 3 6 15,11-8-24-15,2-4-9 16,0-16-12-16,17-6-5 16,12-20-9-16,2-8 0 0,2 0-2 15,1-12-5-15,-3-16 3 16,-2-8-5-16,-4 0 6 15,-7 6-3-15,-7 8 1 16,-7 12 3-16,-4 10 1 16,0 0-4-16,0 0-1 15,0 18-11-15,0 14 6 16,0 12 10-16,0-4 0 16,18-8-9-16,13-20-22 15,13-12-52-15,10-8 18 16,2-36 13-16,2-14-5 15,-5-10-22-15,-10 2 16 16,-12 7 51-16,-16 9 12 16,-15 10 3-16,0 14 31 0,0 8 15 15,-17 10 9-15,-1 8-7 16,-1 0-11-16,4 4-9 16,9 26-10-16,6 16 3 15,0 12 1-15,4 14 13 16,21 13-19-16,2 3-11 15,1 10 1-15,6 5-4 16,-6-3 18-16,1 2 56 16,-6-4-11-16,-13-13-52 15,-4-9-7-15,-6-14 0 16,0-18-7-16,-12-18-2 0,-15-20-6 16,-8-6-4-1,-12 0-2-15,-13-4-13 16,-7-18-1-16,0-6-4 0,4-2 0 15,13-6 14 1,17 0-29-16,21-13-13 0,12-5-21 16,35-10-55-16,35-14-29 15,-30 46-89-15,0 4-59 16</inkml:trace>
  <inkml:trace contextRef="#ctx0" brushRef="#br0" timeOffset="139632.01">27233 16633 338 0,'0'0'88'0,"0"0"-27"16,0 0 25-16,0 0-1 0,0 0-17 16,0 0-3-16,0 0 16 15,25 0 30-15,-25 0-8 16,0 0-28-16,0 0-5 15,0 0-2-15,0 0-1 16,0 0-15-16,-9 8-37 16,-7 20-8-16,5-2-4 15,0 1 12-15,4-5-10 16,5-4 4-16,2-8-7 16,0-2-2-16,0-4 0 15,0-4 0-15,0 0-2 16,4 0 4-16,10 0 2 15,-3 0-4-15,-3 0 0 16,0-4 1-16,-8 4-2 0,0 0-1 16,0 0-2-16,2 0-3 15,0 0 2-15,0 10 1 16,5 2 4-16,5-2-2 16,3-2-33-16,9 2-18 15,8-6-12-15,12-4-29 16,5 0-59-16,3 0-29 15,0-14 104-15,-4-8 14 16,-6-4 27-16,-7 3 37 16,-6 1 9-16,-13 8 48 15,-7 5 28-15,-5 0 59 16,-4 9-14-16,0-4-13 16,0 4-39-16,0 0-27 15,0 0-35-15,0 0-12 16,0 0-3-16,2 0-2 0,-2 0-6 15,0 0 4-15,0 0 3 16,0 0 3-16,0 0 13 16,0 0 6-16,0 0 17 15,0 0-14-15,0 0 0 16,0 0-17-16,0 0 2 16,0 0-8-16,0 0 3 15,0 0-2-15,0 0 1 16,0 0 3-16,2 0-2 15,1 0 3-15,6-10-6 16,2 2 4-16,5-6-4 16,4 0 2-16,2 2-4 0,1 4 0 15,-2 6 0 1,-3 2 0-16,-2 0 1 0,-7 0 2 16,-9 10 4-16,0 26-3 15,-14 17 26-15,-23 9-15 16,-3-4-4-16,6-4-4 15,12-14-4-15,13-4 0 16,7-8 1-16,2-2-7 16,0 0 6-16,24-8-6 15,12 0 6-15,4-4-3 16,2 4 1-16,-1 5-1 16,-8 3 0-16,-6 6 2 15,-10 8 0-15,-6 0 13 0,-8 0 19 16,-3 4 2-1,0 0-4-15,-16-4-18 0,-19 6 0 16,-8-5-9-16,-6-1-2 16,0-10-3-16,5-6-26 15,10-12-42-15,12-12-59 16,13 0-98-16,9-26-128 16,0-10-369-16</inkml:trace>
  <inkml:trace contextRef="#ctx0" brushRef="#br0" timeOffset="139830.51">28120 16740 840 0,'0'0'147'0,"0"0"35"16,0 0-26-16,0 0-37 15,0 0-36-15,0 0-45 16,0 0-22-16,22 298-14 15,-22-288-2-15,3-10-58 16,-3 0-101-16,0-14-131 16</inkml:trace>
  <inkml:trace contextRef="#ctx0" brushRef="#br0" timeOffset="139953.19">28089 16597 704 0,'0'0'47'0,"0"0"-41"16,0 0-6-16,0 0-166 16</inkml:trace>
  <inkml:trace contextRef="#ctx0" brushRef="#br0" timeOffset="140661.54">28390 16762 592 0,'0'0'196'16,"0"0"-42"-1,0 0 14-15,0 0-13 16,0 0-60-16,0 0-30 0,19 40 7 16,-19-22 33-16,3 4-38 15,-1-4-11-15,1-8-26 16,-1-6-12-16,0 0-13 15,0-4-1-15,0 0-2 16,5 0-2-16,9-8 1 16,3-18 2-16,8-6 0 15,0 0-1-15,-2 6-4 16,-3 8-3-16,-2 4 4 16,-4 10-1-16,-3 4-3 0,-2 0 1 15,2 0-1-15,2 4 4 16,2 14 2-16,1 0-3 15,3-4 4 1,4-2-2-16,6-12 1 0,5 0 0 16,-3 0 0-16,-2-26-1 15,-4-10 0-15,-4-5-18 16,-5-3-37-16,-9 4-27 16,-5 4 27-16,-4 2 5 15,0 14 37-15,-7 12 7 16,-13 8-4-16,-3 0-2 15,4 14 12-15,1 20 9 16,5 6-5-16,11 0 8 0,2-2-4 16,0-8 5-16,15-7-7 15,18-10-5-15,10-13 4 16,1 0 7-16,8-9 2 16,-6-14 0-16,1 5-4 15,-3 0-7-15,-3 6 3 16,-1 6 3-16,-5 6 4 15,-5 0-3-15,-6 0 9 16,-4 18 1-16,-11 6 16 16,-4 2 3-16,-5 5-13 0,0 1 8 15,-9 0-15 1,-14-6 0-16,1-8-19 16,-1-8 0-16,6-6-55 15,1-4-97-15,12 0-89 0,-3 0-331 16</inkml:trace>
  <inkml:trace contextRef="#ctx0" brushRef="#br0" timeOffset="-23200.2">3681 11307 717 0,'0'0'161'0,"0"0"-51"0,0 0 9 16,0 0-3-16,0 0-17 16,0 0-31-16,-27-2 12 15,27 0-26-15,0 2-14 16,0-2-29-16,0 1-11 16,4-6-1-16,25-3 1 15,11 0 8-15,4 0-4 16,1 7 2-16,-5 3-3 15,-7 0 3-15,-10 7-3 16,-7 15 2-16,-7 4-4 16,-9 1 6-16,0 4 0 15,-7 1-2-15,-22 3 4 16,-4-5-8-16,2-4 1 0,2-4 0 16,6-12-3-16,12-4 6 15,6-4-8-15,5-2 6 16,0 0-6-16,0 0-4 15,14 0-18-15,15 0 24 16,4 0 2-16,5 0 3 16,-5-2-1-16,1 2-4 15,-5 0 4-15,-5 0-5 16,-3 8 2-16,-8 10 0 16,-9 6 0-16,-4 4 2 0,0 2 4 15,-2 4-4 1,-21 2 11-16,-6 0-11 0,-4-1 10 15,-9 1-1 1,-2-2 3-16,-1-8 18 0,5-6 4 16,9-10-28-16,8-6-8 15,3-4 3-15,0 0-2 16,2 0-2-16,3-8-22 16,3-18-13-16,12-8-35 15,0-8-79-15,14-4-65 16,3 25-158-16,2 6-198 15</inkml:trace>
  <inkml:trace contextRef="#ctx0" brushRef="#br0" timeOffset="-22900.2">4523 11410 826 0,'0'0'274'16,"0"0"-202"0,0 0-1-16,0 0 24 15,0 0-31-15,0 0-9 16,0 0 9-16,39 18-6 15,4-18-45-15,4 0-7 0,-3-6-6 16,-1 2-43-16,-35 2-250 16,-3 2-578-16</inkml:trace>
  <inkml:trace contextRef="#ctx0" brushRef="#br0" timeOffset="-22340.19">5254 11195 893 0,'0'0'256'0,"0"0"-196"15,0 0-10-15,0 0 39 16,0 0-38-16,0 0 36 16,-10 52 3-16,8-12-38 15,0-8-27-15,-3-1 14 16,3-9-9-16,0-8-8 16,2-4-10-16,0-6-9 0,0-3 0 15,0-1-2-15,0 0 2 16,0 0 0-16,0 0-6 15,9 0 7-15,11 0-4 16,5 0 0-16,-1-1 3 16,2-5-3-16,-1 4 2 15,4 0-5-15,-2 2 7 16,0 0-7 0,0 0 8-16,-8 0-10 0,-3 14 7 15,-3 1-4-15,-8 3 3 16,-5 3-1-16,0 3 3 15,0 2-2-15,-27 4 9 16,-9 0-3-16,-6-2 7 16,-3-2-11-16,1-6-1 0,4-6-2 15,7-10-1-15,8-4-13 16,7 0-29-16,9-18-53 16,9-18-68-16,0 14-72 15,0-4-182-15</inkml:trace>
  <inkml:trace contextRef="#ctx0" brushRef="#br0" timeOffset="-21980.19">5246 11119 613 0,'0'0'226'15,"0"0"-89"-15,0 0-6 16,0 0 3-16,0 0-52 16,0 0-41-16,0 0 12 15,116-48 55-15,-53 32-27 16,-1 0-24-16,-13 6-2 16,-9 2-20-16,-11 4 5 15,-8 2-15-15,-11 2 3 16,-5 0-9-16,-3 0 1 0,-2 0 1 15,0 0-4 1,0 0 8-16,0 0-17 0,0 0 5 16,-4 0-13-1,-1 0 0-15,3 0-37 16,2 0-58-16,0 0-164 16,0 0-399-16</inkml:trace>
  <inkml:trace contextRef="#ctx0" brushRef="#br0" timeOffset="-20820.2">6210 11177 706 0,'0'0'198'16,"0"0"-90"-16,0 0-96 15,0 0 66-15,0 0 50 16,0 0-32-16,0 0-48 0,0 196-14 16,2-147 1-16,4-9-29 15,1-6 3-15,-3-4-5 16,0-8-4-16,6-6 0 16,-4-4-10-16,1-6-52 15,-1-6-54-15,0 0-57 16,-6 0-86-16,0-10-93 15</inkml:trace>
  <inkml:trace contextRef="#ctx0" brushRef="#br0" timeOffset="-20110.19">6138 11143 571 0,'0'0'202'15,"0"0"-68"-15,0 0 0 16,0 0-4-16,0 0-20 16,0 0-10-16,-103-96-8 15,93 96-17-15,2 0-16 16,6 0-22-16,-2 0 13 0,1 0-20 16,1 0-3-16,0 0-26 15,0 0 12-15,2 0-10 16,0 0 1-16,0-12-2 15,0-4 1-15,11 1-6 16,7 8 6-16,1 0-7 16,6 6 2-16,6-2-2 15,5 3 3-15,0 0 0 16,-4 3-2-16,-7 16-2 16,-4 6 5-16,-7 5-4 15,-8 4 1-15,-6-2 6 16,0 0-2-16,0 2 1 15,-16-2 1-15,-5-2-2 16,-4-2 3-16,-2-6-3 16,7-6-1-16,4-6 0 0,10-6-33 15,3-4-30-15,3 0-66 16,0-4-44-16,12-11-168 16,5-6-165-16</inkml:trace>
  <inkml:trace contextRef="#ctx0" brushRef="#br0" timeOffset="-19770.2">6565 11063 561 0,'0'0'301'0,"0"0"-241"16,0 0 20-16,0 0 72 15,0 0-28-15,0 0-31 16,-60 130-25-16,60-110-22 0,0-2-10 15,0-6-13-15,0-6-13 16,16-2 0-16,4-4-8 16,0 0 11-16,3 0-10 15,-6-8 10-15,-5-8-12 16,-8-2 9-16,-4 0-6 16,0 0-1-16,-9-2 4 15,-15 4-5-15,-5 4 1 16,4 4 1-16,0 4-8 15,6 2 3-15,7 2-4 16,6 0-28-16,6 0-33 0,0 0-55 16,0 0-153-1,0 4-205-15</inkml:trace>
  <inkml:trace contextRef="#ctx0" brushRef="#br0" timeOffset="-19530.2">6889 11097 902 0,'0'0'173'15,"0"0"-65"-15,0 0 44 16,0 0-32-16,0 0-19 0,0 0-43 16,2 74-6-1,-8-40-21-15,0 0-4 0,4-6-18 16,0-3-4-16,2-12-5 15,0-4-9-15,0-9-50 16,0 0-106 0,0-4-92-16,0-14-175 0</inkml:trace>
  <inkml:trace contextRef="#ctx0" brushRef="#br0" timeOffset="-19380.19">6817 11011 735 0,'0'0'161'16,"0"0"-133"-16,0 0-28 16,0 0-1-16,0 0 0 0,0 0-66 15,33-10-343-15</inkml:trace>
  <inkml:trace contextRef="#ctx0" brushRef="#br0" timeOffset="-18990.2">7112 11059 900 0,'0'0'84'0,"0"0"62"15,0 0 42-15,0 0-67 16,0 0-15-16,0 0-32 16,0 136-16-16,0-122-23 15,0-6-1-15,0-2-28 16,0-6 6-16,0 0-12 0,0 0 8 15,0 0 2 1,0-4-1-16,0-20-9 0,0-6-4 16,0-2 3-16,0 0-12 15,10 6 13-15,0 6-11 16,-1 8 10-16,-3 2 0 16,1 6 0-16,2 4-6 15,2 0 0-15,0 0 6 16,5 22-2-16,-5 6-3 15,3 2 12-15,-6 0-9 16,3-2 4-16,3-2-2 0,-1-6 1 16,3-8-11-1,-3-6-34-15,5-6-133 0,1-10-24 16,-14-10-23-16,2-6-212 16</inkml:trace>
  <inkml:trace contextRef="#ctx0" brushRef="#br0" timeOffset="-18750.2">7348 10475 159 0,'0'0'772'0,"0"0"-595"15,0 0-46-15,0 0-2 16,0 0-45-16,0 0-26 16,-36 44 33-16,36 47-19 0,0 5-20 15,3 6 4-15,12 0-25 16,1-5 5-16,-1-11-13 15,-2-18-14-15,-1-16-9 16,-4-18-2-16,-1-14-24 16,-3-14-82-16,-1-6-77 15,-3-6-95-15,0-18-192 16</inkml:trace>
  <inkml:trace contextRef="#ctx0" brushRef="#br0" timeOffset="-18340.19">7127 10930 660 0,'0'0'148'0,"0"0"-148"0,0 0 0 15,0 0 14-15,0 0 12 16,0 0-8-16,247-64-11 16,-166 40 10-16,-5 4 2 15,-9 6-8-15,-15 10-8 16,-13 4 7-16,-20 0 46 15,-7 0-7-15,-12 0 2 16,0 18 42-16,-20 14 66 16,-18 6-91-16,-5 0 1 15,1-4-6-15,13-9 0 16,7-7-28-16,13-8 3 16,7-2-13-16,2 2-19 0,0-1-6 15,8 4 3 1,19-1 4-16,4-2-7 0,3 2 9 15,-3 4-8 1,-2 0 5-16,-11 4 2 0,-5 2 13 16,-11-2 25-16,-2 0-23 15,0 0 13-15,-2-6-34 16,-13-2-2-16,-1-6-26 16,7-3-53-16,5-3-99 15,0 0-301-15</inkml:trace>
  <inkml:trace contextRef="#ctx0" brushRef="#br0" timeOffset="-16150.19">2749 11137 554 0,'0'0'99'16,"0"0"-34"-16,0 0-11 16,0 0 32-16,0 0-4 15,0 0-14-15,0 0 111 0,29 239-83 16,-7-129-34 0,-1 2-36-16,-4-7 6 0,-1-11-13 15,-3-14-8 1,1-18-10-16,-3-12-1 0,-3-14 0 15,-1-14-47-15,-5-12-47 16,-2-10-77-16,0 0-25 16,0-26-126-16</inkml:trace>
  <inkml:trace contextRef="#ctx0" brushRef="#br0" timeOffset="-13930.19">2599 10961 612 0,'0'0'105'15,"0"0"-41"-15,0 0-20 16,0 0-20-16,0 0 2 16,0 0 36-16,54-123-7 15,-11 111-22-15,5 2-3 16,15-2 5-16,17-4 20 15,18-2-12 1,20-6 1-16,14 0-16 0,11-2-3 16,1-1 6-16,3 2-16 15,-6 5-6-15,-8 1-4 16,6 6 10-16,-2 4-7 16,1 1-3-16,-1 4 1 15,-8-2-8-15,-9 2 4 0,-4 0-2 16,-7 0 1-16,-10 1-1 15,-13-1 3-15,-4-5 2 16,-6 3 4-16,-4 0-8 16,-3 0 14-16,-5 2-7 15,1 2 13-15,-5-1-10 16,-2-2-1-16,0 3 5 16,2 2-9-16,2 0 6 15,12-4-11-15,6-2 14 16,5-4-3-16,4 2 18 15,-5 0-30-15,1 0 17 0,-2 2-1 16,1-4-15 0,-4 4 5-16,-1-2 1 15,-10 4-6-15,-5 2 5 0,-4-2-1 16,-1-2-1-16,-1-2-2 16,0-2-1-16,-3 0 3 15,-4 2 14-15,-7 2-17 16,-3 0 0-16,-3 0 2 15,4-2 9-15,3 2-11 16,-5-2 21-16,-5 4-21 16,-4 2 1-16,0-2-2 15,8-2 1-15,3-2 3 16,4 2-3-16,-3 0 9 16,-9 4-9-16,-10 2 0 0,-11 0 5 15,1 0-9-15,-3 0 5 16,0 2-2-16,0 4 1 15,0 0 1 1,-4-2-4-16,1-2 7 0,2 2-2 16,-4 0 0-16,3 4 4 15,-5-2-5-15,6 4 15 16,-4 2-2-16,1 0 0 16,-1 0 1-16,0 2-13 15,-2 2 10-15,0 0-9 16,1 6 15-16,1 6-17 15,-2 6 14-15,1 9-11 0,-2 5 13 16,-3 2-7-16,0 6-5 16,0 2 6-16,2 2-10 15,2 7 22-15,3-2-21 16,1 0 7-16,4 1-6 16,-1-4 1-16,0-4 1 15,-2 0-6 1,-2-6 3-16,1-4-1 0,-1-5 9 15,0-5-10-15,0-6 12 16,-3-2-9-16,1-6 3 16,-3-4-6-16,0-2 7 15,-2-4-7-15,0-2 0 16,0 0 9-16,0-4-7 0,0-4 11 16,0 0-13-1,-2-1 11-15,-13 0-12 0,-8 1 0 16,-6 2 0-16,-4 0 0 15,-7-2 0 1,-3-2 0-16,-6 0 0 0,-6 3 0 16,-10 2 0-16,-7 4 0 15,-3 7 0-15,-8-3 0 16,-1 6 0-16,-3-3-4 16,-2 0-2-16,0-2 2 15,-5 0-6-15,-6 2 7 16,-3 0 2-16,-4 2-3 15,2-2 2-15,5-2-5 0,4-4 10 16,5 0-3-16,-5-4 0 16,-4 2 1-1,-5-2-2-15,5 4 4 16,4 0-9-16,9 0 8 0,10 2-9 16,7-1 10-16,3 2-7 15,9-3 2-15,5-2 2 16,4 0 0-16,0-3 1 15,0-2 0-15,0 4 1 16,-11 0-4-16,-9 8 9 16,-14 2-14-16,-11 9 12 15,-3 3-5-15,-3-1 0 16,-6 0 0-16,0-2 0 16,-8-2 4-16,5-4-3 0,4-2 2 15,9-2-6-15,11-2-1 16,10-2 4-1,4-2-5-15,1-2 5 16,6-4-1-16,7-2 4 0,-1 0-4 16,4-2 3-16,4 2-3 15,4 0 9-15,11-1-9 16,3-2 2-16,6-1 2 16,-1 0 0-16,-2 0-2 15,0 0 1-15,4 0 1 16,2 0 6-16,8 0-7 15,7 0 3-15,3 0-2 16,0 0-2-16,1 0 1 0,-1 0 0 16,3 0-2-16,0 3 0 15,2-3 0-15,0 0 0 16,0 0 0-16,0 0 0 16,0 0 0-16,0 0 0 15,0 0 0-15,0 0 0 16,0 0 0-16,0 0 0 15,0 0 0-15,0 0 0 16,0 0 0-16,0 0 0 16,0 0 0-16,0 0 0 15,0 0 0-15,0 0 0 16,0 0 0-16,0 0 0 16,0 0 0-16,0 0 0 15,0 0 0-15,0 1 0 0,0-1 0 16,0 0 0-16,0 0 0 15,0 0 0-15,0 0 0 16,0 0 0-16,0 3 0 16,0-3 0-16,0 0 0 15,0 0 0-15,0 0 0 16,-2 0 0-16,0 0 0 16,2 0 0-16,0 0 0 15,-2 0 0-15,-1 0 0 16,-2 0 0-16,-1 0 0 15,-5 0 0-15,0 0 0 16,-5 0 0-16,1 0 0 16,-1 0 0-16,1 0 0 0,-1 0 0 15,-3 0 0 1,0 0 0-16,1 0 0 0,3 0 0 16,1 0 0-16,3 0 0 15,0 0 0-15,-3 0 0 16,-3 0 0-16,1 0 0 15,-4 0 0-15,-2 0 0 16,-1 0 0-16,3 0 0 16,3 0 0-16,5 0 0 15,6 0 0-15,3-3 0 16,1 3 0-16,2 0 0 16,0-1 0-16,0 1 0 0,0-3-24 15,0-1-14-15,7 0-30 16,15 0-16-16,5-2-90 15,-16 2-98-15,-2-4-206 16</inkml:trace>
  <inkml:trace contextRef="#ctx0" brushRef="#br0" timeOffset="-13280.19">2840 12037 401 0,'0'0'64'16,"0"0"-24"-16,0 0 1 16,0 0 52-16,0 0-10 15,0 0-25-15,0 0-23 16,-13-14-5-16,13 14 15 15,0 10 41-15,0 26 51 16,2 14-15-16,13 11-28 16,1 1-32-16,2-4 12 0,2-8-18 15,-4-12-4-15,-1-8 6 16,-1-8-27 0,-7-4 9-16,1-5-21 0,-3-4 15 15,-3-4-19-15,0-4 2 16,0-1-16-16,-2 0 6 15,0 0-7-15,0 0-16 16,0 0-52-16,0 0-108 16,0 0-231-16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6-30T23:48:20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9476 12739 720 0,'0'0'172'0,"0"0"-62"0,0 0-73 16,0 0 11-16,0 0 13 16,0 0-22-16,1016-100 13 15,-896 96-5 1,-15 2 5-16,-16 2-9 0,-20 0-21 16,-14 0-12-16,-17 0-8 15,-13 0 1-15,-12 0-3 16,-13 0-14-16,0 0-35 15,-13 4-15-15,-37 2-47 16,13-4-117-16,-5 2-169 16</inkml:trace>
  <inkml:trace contextRef="#ctx0" brushRef="#br0" timeOffset="252.1">9431 12809 913 0,'0'0'65'16,"0"0"0"-16,0 0 20 15,0 0 18-15,0 0-17 16,0 0-37-16,951-48-17 16,-781 32-6-16,-18 2-11 15,-23 0-9-15,-34 2-6 0,-30 2-50 16,-32 2-50-1,-24-4-18-15,-14 10-31 0,-32 0-225 16</inkml:trace>
  <inkml:trace contextRef="#ctx0" brushRef="#br0" timeOffset="429.62">9241 12937 1002 0,'0'0'177'15,"0"0"-169"-15,0 0 9 16,0 0-13-16,0 0 37 16,0 0 9-16,636 63 20 15,-432-63-20-15,-7 0-34 16,-24 0-15-16,-28 0-1 0,-35 0-85 16,-110-4-111-16,0 0-182 15</inkml:trace>
  <inkml:trace contextRef="#ctx0" brushRef="#br0" timeOffset="1226.79">4429 15679 402 0,'0'0'72'0,"0"0"-54"16,0 0 1-16,0 0 14 15,0 0 14 1,0 0-28-16,0 0-2 0,434-16-17 15,-358 12-13-15,-54 0-64 16,-6 4-234-16</inkml:trace>
  <inkml:trace contextRef="#ctx0" brushRef="#br0" timeOffset="1527.95">4821 15669 752 0,'0'0'150'15,"0"0"-77"-15,0 0-47 16,0 0 13-16,0 0-8 16,0 0 80-16,116 36-24 15,16-32 5-15,16-4-32 16,6 0-17-16,-7 0-22 15,-18 0-12-15,-17-4-4 16,-25-2 0-16,-27-2-5 16,-18 4 0-16,-21 2-27 15,-19-2-69-15,-2 2-66 0,-29 0-57 16,-16 2-269-16</inkml:trace>
  <inkml:trace contextRef="#ctx0" brushRef="#br0" timeOffset="1731.58">4491 16030 584 0,'0'0'197'16,"0"0"-93"-16,0 0-49 0,0 0 1 16,0 0 28-1,0 0-14-15,586 26-20 16,-467-34-24-16,-15-4-22 15,-13 2-4-15,-26 2-68 0,-65 6-87 16,0-1-179 0</inkml:trace>
  <inkml:trace contextRef="#ctx0" brushRef="#br0" timeOffset="1913.1">4756 16164 849 0,'0'0'272'0,"0"0"-247"15,0 0-12-15,0 0 7 16,0 0 48-16,0 0 23 16,683-4-20-16,-564-6-28 0,-16 2-31 15,-14 8-12 1,-15 0-97-16,-72 0-89 0,-2 0-296 16</inkml:trace>
  <inkml:trace contextRef="#ctx0" brushRef="#br0" timeOffset="57037.28">2871 11310 196 0,'0'0'70'0,"0"0"-24"15,0 0-13-15,0 0 25 16,0 0-24-16,0 0 3 15,0 0 22-15,79-45-29 16,-69 40 12-16,-1-2-16 16,3 1 6-16,-4 0-10 15,-1 2-10-15,-1 0-2 16,-2 2-7-16,-2 0-2 16,2 0-1-16,-2 2 0 15,0 0 1-15,1-2-1 16,-1 0 0-16,0 0 0 15,0 0 0-15,2 0 3 16,2-2 4-16,-2 0 16 0,-2 0 10 16,2-2 2-16,1 0 11 15,-3 0-12-15,0-2-3 16,0 2 2-16,-2 2 7 16,0 0 10-16,0 4-7 15,0 0 13-15,0 0-10 16,0 0-3-16,0 0 3 15,-4 0-11-15,-11 14-16 16,-6 10-7-16,3 8-3 16,3 0-1-16,9-3-8 15,6-6 0-15,0-3-2 16,0-1-1-16,12-8-4 0,13-7 3 16,0-4 4-1,6 0 3-15,-2-8 1 0,-3-14-3 16,-6-3-1-16,-6-1 6 15,-5 1-1-15,-9 1-3 16,0 4 1-16,0 2 0 16,-14 2 4-16,-8 6-6 15,-4 2 3-15,-1 6 2 16,0 2 4-16,-2 0-1 16,2 4 3-16,2 14-10 15,4 6 4-15,7 4 1 16,5 2-2-16,7 0-2 15,2-1-3-15,0-6 0 16,4-5-7-16,19-8 6 0,4-3-1 16,4-7 1-1,4 0 2-15,3-17 1 0,-5-10-2 16,-4-5 0-16,-6-3-3 16,-8 5 3-16,-10 2 7 15,-5 2-4-15,0 8 1 16,0 2 0-16,-16 6 1 15,-4 4 0-15,0 4 4 16,-2 2 8-16,1 0 2 16,0 2-10-16,3 18-6 15,3 4 3-15,5 6-2 16,8 2-4-16,2-4 3 16,0-6-6-16,6-5 1 0,13-6 0 15,-1-4 1-15,-3-6 0 16,3-1 0-16,-3 0 0 15,1-5 1-15,-1-17 1 16,-1-7-1-16,-5-1-4 16,-9 4 2-16,0 4 2 15,0 6 0-15,-4 6 1 16,-12 4-1-16,-2 4-2 16,0 2-2-16,0 0 2 15,-2 4 2-15,2 20 6 16,3 4-3-16,3 4-2 15,8 0 1-15,4-3-2 16,0-10-1-16,0-1 0 0,16-5-6 16,3-9 2-16,2-3 5 15,-3-1 0 1,2 0 1-16,-2-13 1 0,-5-11-2 16,-4-5 2-16,-7 3-1 15,-2 2 0-15,0 4 2 16,-11 6 2-16,-11 6-2 15,0 4-2-15,-1 4 3 16,3 0 11-16,2 0-11 16,0 16 4-16,7 8-1 15,3 4-3-15,6 0-4 16,2-3 0-16,0-6 0 0,0-2-3 16,6-9 3-1,9-6-4-15,1-2 3 0,1 0 1 16,2 0 0-16,-4-20 1 15,3-5-2-15,-5-3 1 16,-3-2-2-16,-6 6 2 16,-4 2 2-16,0 8-2 15,0 6 1-15,-4 6-2 16,-10 2 1-16,-4 0-4 16,0 0 4-16,-1 22 0 15,-2 8 2-15,7 2 1 16,6-2-1-16,6-3-2 15,2-8-1-15,0-2-2 16,0-9 0-16,6-4 1 0,10-4-1 16,1 0 2-16,2-4 0 15,3-25 0-15,-2-4-4 16,-9-3-1-16,-6 4 5 16,-5 3 2-16,0 11 4 15,-12 6-2-15,-7 8-3 16,-2 4-3-16,-4 0 3 15,2 6 0-15,0 20 0 16,3 6 4-16,9 3 1 16,7-6-2-16,4 0-3 15,0-10-1-15,0-5 0 16,13-5-2-16,5-9-1 16,3 0 2-16,2 0 2 0,-3-18 4 15,-9 0 2 1,-9 0 6-16,-2 5-6 0,0 5 9 15,-10 2 5-15,-11 6-8 16,4 0-11-16,1 0-1 16,5 4-10-16,11 27-51 15,0-16-132-15,0-1-327 16</inkml:trace>
  <inkml:trace contextRef="#ctx0" brushRef="#br0" timeOffset="-160780.92">2676 14235 1079 0,'0'0'170'0,"0"0"-85"0,0 0-74 16,0 0 6-16,0 0 54 16,0 0 7-16,-79 590-20 15,58-430 5-15,-2-8 0 16,3-5-5-16,2-23-27 16,0-12-10-16,3-13-6 15,1-23-5-15,3-14-3 16,3-26-2-16,2-18 0 15,6-12-2-15,0-6 1 16,0-6-2-16,0-48 4 0,0-38-6 16,0-39-7-1,21-21-17-15,-5-21 10 0,-8-11 7 16,-8-7-13 0,0-1-12-16,0 4 10 0,-20-1 6 15,5 13-11-15,-5 19-2 16,-3 31 8-16,-4 29 18 15,1 28 3-15,2 18 1 16,1 13 4-16,8 10 1 16,1 10-3-16,3 8 10 15,4 6 10-15,0 4-4 16,5 0 1-16,2 0 0 16,0 0-4-16,0 0-6 15,0 0-5-15,0 0-2 16,0 0-3-16,12 2-1 0,23 12-1 15,16 2 2-15,19 0 1 16,12 0 1 0,11-2 2-16,1-1 0 15,4-2-3-15,0 0-1 0,7-8-1 16,6 4 1-16,6-6 0 16,2-1 0-16,-3 0 1 15,2 3 0-15,-4-2 0 16,-5-1 0-16,0 0 0 15,2 0 2-15,8 3-3 16,10 1 0-16,1 3 18 16,-1 1-6-16,0 1-11 0,0-1 0 15,5 2 4 1,2-6-1-16,1 4 0 0,-2-2-2 16,-4 4 2-16,-4-1 0 15,-5 2 3-15,-4-1-2 16,3-4 1-16,-1 0 1 15,1-4-2-15,-3-2 1 16,-12 0-4-16,-3 0-2 16,-10 6 2-16,-4 2-2 15,-6-4 2-15,-8 4-1 16,-3-8 0-16,-5 0 2 16,-7 2-1-16,-6-2 0 15,-8 2 2-15,-3-2-2 16,-5 2-1-16,-3 2 2 15,1-2-3-15,-1 2 1 0,1 0 0 16,0 2 1-16,4 0 0 16,0-2-1-16,3 0-1 15,-6 2 1-15,3-4 2 16,0 4-3-16,-1-2 1 16,-2 2-1-16,1-2 1 15,-2-2-1-15,1 0 1 16,0 2 1-16,-4-2-2 15,-2-2 1-15,-4 0 2 16,1 0 0-16,1 0 2 0,0 0 1 16,-2 0-4-1,-2 0 2-15,-3 0-3 16,-4 0 1-16,-2 0-1 0,-3 0-1 16,0 0 0-16,-4 0 1 15,2 0 1-15,3-4 2 16,-3 2-2-16,3-2 3 15,-4 2-2-15,-1 0-1 16,3 0 0-16,-6 2 0 16,-2 0 2-16,-1-2-3 15,-3 2 3-15,0 0-4 16,0 0 1-16,0 0 4 16,0 0 1-16,0 0 1 0,0 0-3 15,0 16 0 1,0 18-2-16,0 16 0 0,0 10 12 15,0 9-4-15,0 9-10 16,0 10 0-16,-9 6 0 16,-9 9 0-1,1 3 0-15,-2 2 0 0,4 4 0 16,-7 9 0-16,-1-7 0 16,-4 2 0-16,2-7 0 15,6-11 0-15,3-4 0 16,3 0 0-16,4-5 0 15,0-9 0-15,2-8 0 16,3-10 0-16,0-4 0 16,4-4 0-16,0-5 0 0,0-9 0 15,0-8 0-15,0-6 0 16,0-12 0-16,0-4 0 16,0-2 0-16,0-8 0 15,0 0 0-15,0 0 0 16,0 0 0-16,0 0 0 15,0 0 0-15,0 0 0 16,0 0 0-16,0 0 0 16,-2 0 0-16,-1 0 0 15,-8 0 0-15,-12 0 0 16,-8 0 0-16,-15 0 0 16,-10 0 0-16,-11-8 0 15,-8 2 0-15,-14 2 0 16,-12-8 0-16,-12 6 0 15,-8-8 0-15,-8 2 0 0,-3-2 0 16,-8 0 0-16,-3 0 0 16,-6 6 0-16,-9-1 0 15,-5 4 0-15,-1 1 0 16,-2 0 0-16,6-1 0 16,0 1 0-16,2 0 0 15,-3-2 0-15,0-2 0 16,8-2 0-16,3-2 0 15,8 2 0-15,4 2 0 16,6 6 0-16,8 0 0 0,8 2 0 16,13 0 0-1,10 0 0-15,4 0 0 16,4 0 0-16,2 0 0 0,6 0 0 16,-2 0 0-16,4 0 0 15,-4 0 0-15,2 0 0 16,1 0 0-16,0 0 0 15,3 0 0-15,-1 0 0 16,3 0 0-16,-3 0 0 16,5 0 0-16,0 0 0 15,3 0 0-15,5 0 0 16,1 0 0-16,4 0 0 0,3 0 0 16,4 0 0-16,8 0 0 15,8 0 0-15,9 0 0 16,2 0 0-16,6 0 0 15,3 0 0-15,4 0 0 16,2 0 0-16,2 0 0 16,1 0 0-16,4 0 0 15,-2 0 0-15,2 0 0 16,-2 0 0-16,2 0 0 16,0 0 0-16,-3 0 0 15,3 0 0-15,0 0 0 16,-2 0 0-16,2 0 0 15,0 0 0-15,0 0 0 16,0 0 0-16,0 0 0 16,0 0 0-16,0 0 0 0,0 0 0 15,0 0 0-15,0 0 0 16,-2 0 0-16,2 0 0 16,-2 0 0-16,2 0 0 15,-4 0 0-15,-12 22 0 16,-5 27-190-16,6-22-171 15,-3 8-306-15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11-27T22:34:26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5124 5628 481 0,'0'0'128'16,"0"0"-37"-16,0 0-4 0,0 0-2 15,0 0 43 1,0 0 12-16,-134-11-33 0,126 8-28 15,1 2-7-15,0 1-10 16,2 0 1-16,1 0-1 16,4 0-14-16,0 0-6 15,0 0-5-15,0 0 6 16,25 0-23-16,29 0 11 16,21-9 16-16,16 0 0 15,1-4-24-15,-5 4-13 16,-12 4 4-16,-8 1-8 15,-9 0 9-15,-11 3-11 16,-9-4 7-16,-14 5-9 16,-9 0 13-16,-7-2-13 15,-8 2 4-15,0 0 7 0,0 0 13 16,0 0-26-16,0 0 0 16,0 0 0-16,0 0 0 15,0 0 0 1,0 0 0-16,0 0 0 0,0 0 0 15,0 0 0-15,0 0-70 16,0 0-85-16,24 0-113 16,-8 4-55-16,-3-1-524 15</inkml:trace>
  <inkml:trace contextRef="#ctx0" brushRef="#br0" timeOffset="5043.11">6726 5261 384 0,'0'0'79'0,"0"0"-5"15,0 0 37-15,0 0-53 0,0 0 19 16,0 0-13-1,0 0-16-15,5-102 16 0,-5 94 13 16,0-2-32-16,0 4-1 16,-3-2-7-16,1 2 5 15,2 0-2-15,-3 2-11 16,1 0-2-16,2 2-6 16,0 0 8-16,0 2-12 15,0 0 2-15,0 0-8 16,0 0 0-16,0 0 0 15,0 0-5-15,0 0-6 16,0 0-4-16,0 26 4 16,0 14 5-16,0 15 17 15,0 5-14-15,0 0 4 16,0 0-4-16,2-10 5 0,6-8-9 16,-2-10 1-16,3-10-5 15,2-8 0-15,5-10 3 16,9-4 0-1,6-20-6-15,6-24-4 0,1-8-19 16,-7 6-10-16,-8 14 21 16,-8 18 4-16,-3 14-10 15,1 24-5-15,-2 38 16 16,7 18 7-16,2-2 6 16,7-15-5-16,8-26 5 15,3-18-3-15,7-19 0 16,4-6 2-16,-2-43 1 15,-1-17-3-15,-10-22 3 16,-7-10-3-16,-13-2 1 0,-14 4 2 16,-2 9-6-16,-4 3 5 15,-28 2-2-15,-6-3 0 16,2 3 0-16,9 10 2 16,8 12 1-16,13 14 18 15,6 10 3-15,0 2-9 16,35-1-12-16,11 3 1 15,8 6 0-15,4 16 5 16,-2 10 0-16,-1 17-4 16,1 33 12-16,-7 16-1 15,-7 14 20-15,-9 10 3 16,-12 7 7-16,-8-1-17 16,-8 0 14-16,-5-2-16 15,0-5-8-15,0-6-4 16,0-6-9-16,0-15 11 0,0-12-11 15,0-18 0-15,0-12-5 16,0-12-1-16,0-5 3 16,0-3-3-16,7 0 5 15,12-29-5-15,14-15 0 16,2-6-1-16,-4 2 1 16,-7 16-12-16,-4 12 10 15,3 13-22-15,1 7-3 16,10 7-2-16,3 27 13 15,12 4 3-15,9-6-20 16,14-10 9-16,7-14 1 0,8-8 11 16,0 0-13-16,-6-14-8 15,-14-12-3-15,-19-4 14 16,-15-4 12-16,-12 0 8 16,-15 2 2-16,-6-1 0 15,0 9 13-15,-4 8 7 16,-16 6 10-16,-2 10-10 15,-3 0 1-15,1 4-12 16,3 20-3-16,4 9 2 16,11 5 7-16,6 0-5 15,0-2-8-15,19-8 3 16,14-8-3-16,6-14 1 0,-1-6-1 16,-3 0 0-1,-2-16-2-15,-6-16-7 0,-2-2-6 16,-10 0-11-16,-3 6 12 15,-8 7 5-15,-4 9 6 16,0 6-5 0,0 5 4-16,0 1-7 0,0 6-13 15,4 34-9-15,7 10 31 16,12 4 0-16,12-10 0 16,13-20-6-16,12-22 2 15,2-2 2-15,9-42 4 16,0-26-1-16,3-20 0 15,-3-10 1-15,2-3 1 16,-3-5-2-16,-10-7 14 0,-7-7 0 16,-14 0 10-16,-20-5 8 15,-15 1 12-15,-4 12-26 16,0 17-2-16,0 36 1 16,-10 27 47-16,-3 28-17 15,-8 5-21-15,1 62-18 16,-5 45-6-16,4 42 7 15,0 27-3-15,4 15 0 16,-1-1-7-16,4-17 4 16,7-32-4-16,7-41-24 15,7-41-17-15,32-36-3 16,-2-24-54-16,-4-16-105 16,-24-28-112-16,-9-6-304 15</inkml:trace>
  <inkml:trace contextRef="#ctx0" brushRef="#br0" timeOffset="5204.68">9254 4794 703 0,'0'0'189'15,"0"0"-61"-15,0 0-80 16,0 0 74-16,0 0 24 16,0 0-46-16,0 0-33 15,565-164-56-15,-411 154-11 0,-108 10-126 16,-8 0-481-1</inkml:trace>
  <inkml:trace contextRef="#ctx0" brushRef="#br0" timeOffset="6107.48">11535 5245 533 0,'0'0'162'0,"0"0"-61"16,0 0-53-16,0 0 23 16,0 0 49-16,0 0-13 15,-27-116-23-15,27 110-22 16,-2 4-1-16,2 2-17 15,0-2-3-15,0 2-11 16,0-2 1-16,0 0 4 0,0 0-5 16,0-2-9-16,0 2-6 15,0 2 2-15,0-2-13 16,0 2 7-16,0 0-11 16,0 8 0-16,0 28 1 15,0 13 20-15,4 2 1 16,9-2-19-16,5-11 3 15,2-10-5-15,4-12 2 16,7-10-1-16,5-6 2 16,5-16 2-16,1-26-6 15,-5-8-2-15,-8 3-8 16,-10 18 6-16,-9 12 4 16,-5 11-4-16,-1 6 3 15,6 0-2-15,5 16-17 16,7 14 19-16,9 2 1 0,5-10 0 15,4-9-2-15,5-13-1 16,1 0-1-16,-1-14 0 16,-7-19-1-16,-9-5-5 15,-11-2 9-15,-7 2-1 16,-11 2 2-16,0 6 0 16,0 0 1-16,0 2-1 15,0 0 1-15,9 1-2 0,11 6 3 16,9 5-4-1,2 2 4-15,3 6-6 0,-1 6 4 16,-2 2-2-16,0 0 1 16,-2 0-1-1,-2 16 1-15,-4 6-6 0,-6 10 6 16,-3 4-9-16,-10 6 7 16,-4 4-2-16,0 2 5 15,0-4 0-15,0-3 0 16,0-12 0-16,0-7-25 15,9-14-45-15,9-8-76 16,-9 0-166-16,-3-23-112 16</inkml:trace>
  <inkml:trace contextRef="#ctx0" brushRef="#br0" timeOffset="6672.24">12512 4471 621 0,'0'0'146'15,"0"0"-77"-15,0 0-21 16,0 0 64-16,0 0-5 16,0 0-45-16,0 0-24 15,299-1-1-15,-264 37 2 16,-10 12 5-16,-8 12-4 0,-7 12 14 15,-8 4-2 1,-2 7-6-16,0-5-6 16,0-6-16-16,0-8 0 15,0-10-5-15,0-10-2 0,11-6-8 16,1-6 0-16,3-7-8 16,-1-10 0-16,-3-4 1 15,4-11-1-15,7-3 0 16,11-45 7-16,19-20 4 15,8-20-12-15,7-10 1 16,-5-8 1-16,-10-11-4 16,-10-9 2-16,-9-6-1 15,-8-3 1-15,-12 17 0 16,-6 28 0-16,-7 33 0 16,0 29 0-16,0 26 3 15,-14 2-3-15,-10 59 4 16,-2 37-4-16,-9 36 19 0,6 17 9 15,10 1-11-15,5-4-2 16,10-17-4-16,4-21-2 16,0-20 2-16,20-26-10 15,14-18-1-15,7-16 0 16,11-15-27-16,4-13-113 16,-34-9-126-16,-2-21-355 15</inkml:trace>
  <inkml:trace contextRef="#ctx0" brushRef="#br0" timeOffset="7122.06">14774 4181 659 0,'0'0'140'15,"0"0"33"-15,0 0-70 16,0 0-50-16,0 0-7 16,0 0 85-16,0 0-42 15,-29 439-43-15,19-301-18 16,4-14-14-16,4-15-11 15,2-19-3-15,0-16-10 16,0-18-60-16,6-15-54 0,-6-41-163 16,0-4-179-1</inkml:trace>
  <inkml:trace contextRef="#ctx0" brushRef="#br0" timeOffset="7936.75">14546 4877 762 0,'0'0'97'16,"0"0"-84"-16,0 0 18 16,0 0 38-16,0 0 78 15,0 0-23-15,308-83-40 0,-213 5-44 16,9-16-24 0,-7-14-11-16,-12-11-3 15,-14-1 0-15,-21 6-2 0,-19 5 4 16,-18 21-3-16,-9 24 2 15,-4 28 13-15,0 28 47 16,0 12-3-16,-2 64-45 16,-18 38-6-16,-4 42 41 15,1 13-16-15,5-1-13 16,7-15-6-16,9-23-13 16,2-25-1-16,0-21 2 15,0-16 1-15,0-14 5 16,2-16 1-16,3-16-6 15,-3-10-3-15,0-4-2 0,-2 0 5 16,0 0 2-16,0 0-6 16,0 0 2-16,0 0-1 15,0 0-2-15,0 0 0 16,0 0-4-16,0 0 2 16,0 0-3-16,2 10 3 15,2 0 3-15,2 0 0 16,-4-2 2-16,0-4-4 15,-2-2 4-15,2-2-2 16,5 0 3-16,7 0-1 16,7-30 5-16,10-4-6 15,3 0-2-15,-5 4 1 16,-5 8-3-16,-3 10 2 0,-10 8 1 16,3 4-8-16,1 0-4 15,1 20 5-15,3 14 7 16,6 8-2-16,4-2 6 15,6-8-7-15,3-12 7 16,9-12-5-16,2-8 2 16,2 0 0-16,5-26-1 15,-6-10-4-15,-8-6-7 16,-11-2-7-16,-9-2 0 16,-11 1-3-16,-11 5 13 15,0 11-1-15,-6 8 9 16,-28 17 0-16,-9 4-3 15,-5 0-1-15,-2 29 3 16,8 3 1-16,13 8 1 16,16 0 12-16,13 4-10 0,5-2 9 15,39-2-3-15,18-4-3 16,17-6 0-16,5-8-6 16,-2-8-13-16,-1-14-93 15,-59 0-205-15,-6 0-464 16</inkml:trace>
  <inkml:trace contextRef="#ctx0" brushRef="#br0" timeOffset="8470.59">17918 4726 655 0,'0'0'133'0,"0"0"-96"15,0 0 41-15,0 0 5 16,0 0-10-16,0 0 28 16,4 257-8-16,-4-225-14 15,0-8-29-15,0-8 6 16,-2-10-14-16,2-6 2 15,-2 0-1-15,0 0 11 16,-6-24-5-16,4-14-39 16,4-12 2-16,0-13-6 15,0-3 8-15,20 2-4 16,11 2 2-16,5 6-12 0,9 4 1 16,1 8-1-16,6 12 0 15,-6 14-41-15,-1 14-83 16,-9 4-82-16,-30 4-173 15,-6 14-54-15</inkml:trace>
  <inkml:trace contextRef="#ctx0" brushRef="#br0" timeOffset="8957.33">18301 5001 583 0,'0'0'183'0,"0"0"-76"16,0 0 10-16,0 0 45 0,0 0-36 15,0 0-37 1,0 0-47-16,274-105-17 0,-216 36-5 16,-11-4-17-1,-19 7 4-15,-14 10-4 0,-14 12 0 16,0 12 0-16,-16 18-2 16,-20 11 1-16,-5 3 0 15,-9 18-1-15,-1 27 3 16,4 11 9-16,12 4-7 15,16-2 15-15,13-7-8 16,6-10 3-16,12-9-7 16,28-9 6-16,15-11-2 15,14-12-2-15,14 0 0 0,13-25-9 16,2-12 2 0,4-8-4-16,-7 3 0 0,-14 8-1 15,-21 12 0-15,-24 12 0 16,-18 10 1-16,-11 0-2 15,-7 22-5-15,0 14 7 16,-10 9 2-16,-18 0 1 16,-3-3-3-16,-6-3 0 15,4-7 2-15,-3-6-2 16,3-4 1-16,4-8 1 16,6-4-1-16,11-6-1 15,7-4-2-15,5 0-27 16,2-6-100-16,13-8-220 15,4-4-650-15</inkml:trace>
  <inkml:trace contextRef="#ctx0" brushRef="#br0" timeOffset="10550.25">19468 5033 838 0,'0'0'189'0,"0"0"-173"16,0 0 32-16,0 0 76 15,0 0-40-15,0 0-29 16,194-108-24-16,-147 64-8 15,-3-3-12-15,-7 1-3 16,-14 2-7-16,-11 6 6 0,-12 8-5 16,0 8-2-16,-12 10 0 15,-17 6-4-15,-6 6 4 16,-1 0-5-16,-3 12 5 16,1 18-3-16,1 6 2 15,6 10 2-15,8 6-1 16,6 7 6-16,9-1 0 15,6-4 3-15,2-8-7 16,0-8 2-16,21-8-3 16,10-12 1-16,10-8-1 0,3-10-1 15,12 0 5-15,9-28 0 16,1-10 0-16,4-10-4 16,-7 0-2-1,-9-2 3-15,-8 5-4 16,-17 11 2-16,-12 9-1 0,-8 8 2 15,-9 5-1-15,0 8 1 16,0 4-1-16,0 0 15 16,-2 0-10-16,-16 12 0 15,-7 24-4-15,3 7 19 16,2 0 4-16,6-4-6 16,8-5-13-16,6-10 3 15,0-10-3-15,0-4-4 16,16-10 5-16,11 0-6 15,4 0 10-15,5-8-6 0,3-14-2 16,1-2-2-16,-1 4-1 16,-8 6-5-16,-7 3-4 15,-4 10-1-15,-4 1-1 16,-1 0 4-16,-2 0-5 16,1 1 10-16,1 10-3 15,8 1 6-15,10-4 0 16,8-6-1-16,5-2 0 15,4 0 1-15,-6 0-2 16,-9 0 4-16,-12-8-4 16,-10 0 4-16,-11 0 1 15,-2-2 5-15,0-3-4 16,0 2 1-16,-7 0-5 16,-1 0 0-16,8-3 1 0,0 2-2 15,0-2-17-15,18 1-40 16,13-1-8-16,7 2 3 15,4 0 11-15,1 0-16 16,-1 4 7-16,-5 0 3 16,-3 2 13-16,-5 0 14 15,-7 0 11-15,-4 2 17 16,-7 2 2-16,-6 0 2 16,-5 2 1-16,0 0 35 15,0 0 31-15,0 0-43 16,-16 0-11-16,-6 0 8 15,2 4-2-15,-1 16 5 16,2 8-12-16,1 8-1 0,5 4 0 16,6 1-4-1,7-7-8-15,2-10 2 0,34-12 1 16,14-12-2-16,16 0 11 16,9-38-8-16,6-21 6 15,1-17-9-15,0-16 1 16,-1-12-1-16,-6-17 0 15,-8-13-1-15,-15-12-4 16,-15-7-1-16,-16-7 5 16,-17 6-1-16,-4 9 3 0,0 21-2 15,-18 36 4-15,-4 30 29 16,4 29 55 0,2 29-9-16,-1 4-35 0,-8 63-40 15,-4 43 13-15,-5 46 18 16,3 33 10-16,0 25-12 15,2 7-4-15,0-23 13 16,10-31-12-16,9-43-23 16,10-40-6-16,0-24 2 15,0-17-3-15,12-19 3 16,-1-12-1-16,-5-10-4 16,3-2 2-16,2 0 0 15,2-12 0-15,10-13 0 16,2-2-2-16,2 3 0 15,-1 3 1-15,0 9 1 0,8 2-3 16,9 4 4-16,1 4-1 16,5 0 0-16,3 2 3 15,0 0-3-15,4-4 1 16,7-4-1-16,13-6-4 16,-50 8-129-16,1-2-222 15</inkml:trace>
  <inkml:trace contextRef="#ctx0" brushRef="#br0" timeOffset="13118.55">7500 6836 166 0,'0'0'510'0,"0"0"-379"16,0 0-17 0,0 0-22-16,0 0-23 0,0 0-10 15,0 0 7-15,-197-39 8 16,161 98-33-16,10 1 6 15,13 0-14-15,13 4-9 16,0 5-10-16,13 0 7 16,22 2-7-16,6-5-5 15,5-4 2-15,1-2-3 16,-5-8-1-16,-6-6-6 16,-11-6 4-16,-7 3-5 15,-14-1 5-15,-4 2-4 16,-2 4 8-16,-29 0-5 0,-12-6-4 15,-6-10 1 1,-2-11 1-16,1-12-4 0,4-5 5 16,11-4-2-1,8 0 0-15,11 0-2 0,9 0 1 16,7 0 0-16,0-1-8 16,40-28-7-16,18-17 11 15,14-14 5-15,8-14-2 16,5-16-14-16,4-12 1 15,0-13-1-15,-2-5 2 16,-7-6 7-16,-16-1 2 16,-12 11 2-16,-19 11 4 15,-15 19-4-15,-9 22 6 0,-9 14-1 16,0 16-2-16,0 14 17 16,-4 12 4-16,-12 8-3 15,-4 0-11-15,-2 34-6 16,-1 24 6-16,6 26 8 15,5 25 17-15,3 17-12 16,1 12 10-16,-2 9 11 16,-3-5-22-16,3-9 2 15,4-19-1-15,4-24-13 16,2-26-2-16,0-22 3 16,0-16-7-16,4-12-3 15,2-10 4-15,-2-1-1 16,-2-3-2-16,2 0 6 15,7-13 4-15,5-25-4 0,7-10-6 16,1-4 0-16,0 12-2 16,-1 12 2-16,-4 14-2 15,2 14-2-15,3 0 2 16,10 10-4-16,6 16 3 16,9-2 1-16,7-6 2 15,2-8-3-15,2-6 3 16,2-4-3-16,-7 0-12 15,-1-12 9-15,-7-18-15 16,-11-6-8-16,-5-6-15 16,-14-3 4-16,-9 3 3 15,-8 4 8-15,0 6 22 16,-16 10 4-16,-11 8 2 16,-2 8-1-16,0 6 1 0,5 0-1 15,-1 22-3-15,5 20 0 16,5 8 5-16,7 8 8 15,8 3-6-15,0-5 0 16,16-8 1-16,26-14-5 16,10-16 2-16,15-16 0 15,7-2-14-15,8-28-21 16,2-26-38-16,1-20-26 16,-5-17-35-16,-10-9 28 15,-13-6 15-15,-12-6 55 16,-12-4 20-16,-12 1 16 15,-13 11 4-15,-6 24 30 0,-2 23 46 16,0 27 11 0,-4 16-4-16,-14 10-37 15,3 4-19-15,1 0-12 0,1 2-7 16,-1 16-4-16,1 6 3 16,4 1-6-16,0 4 2 15,5 4 2-15,-3-1 14 16,5-2 0-16,2-6-1 15,0-4-5-15,0-6-13 16,0-4-2-16,0-4 3 16,0-2-4-16,0-2-1 0,0-2 5 15,0 2-5-15,0-2 8 16,0 0-5-16,0 0 9 16,0 0-4-16,0 0 3 15,0 0-4 1,0 0-1-16,0 0 0 0,0 0 0 15,0 0 4-15,0 0-2 16,0 0 4-16,0 0-11 16,0-6 3-16,0-4-2 15,0-2-2-15,0-2 0 16,0-12 0-16,0-10 0 16,6-4 1-16,6-7-1 15,-5 6 4-15,-5 6-8 16,0 3 8-16,-2 0-5 15,0 0 2-15,0 0-2 0,0 6 1 16,0 8 0-16,0 10 4 16,0 8 6-16,0 0 8 15,0 38-16-15,-4 30 18 16,-8 31 24-16,1 17-11 16,2 14 0-16,0 0-6 15,2-5-9-15,3-9-10 16,2-16 4-16,2-20-10 15,0-19 5-15,0-23-6 16,0-12 5-16,0-12-6 16,0-6 5-16,2-4-2 15,-2-4-2-15,0 0 8 16,0-8 4-16,0-22-4 16,0-7-7-16,0-3-4 15,0 8 5-15,-4 6-6 0,-12 6 3 16,1 11 0-16,-2 4-2 15,-2 5-4-15,-1 0 3 16,-5 9-8-16,6 12 11 16,5 8-6-16,5-1 5 15,9 4-4-15,0-2 4 16,0-2 1-16,9-4-1 16,9-6 0-16,-1-6 2 15,6-4-1-15,-1-4 3 16,5-4-1-16,6 0-1 0,5-2-1 15,6-22 0 1,3-6-45-16,1-2-110 0,-37 18-146 16,-5 4-513-1</inkml:trace>
  <inkml:trace contextRef="#ctx0" brushRef="#br0" timeOffset="13633.67">10650 6721 746 0,'0'0'171'0,"0"0"-69"0,0 0 12 16,0 0-22-16,0 0 11 16,0 0-35-16,0 0-24 15,0-12 11-15,-2 109 31 16,-8 17-34-16,-1 6-7 16,1 3-9-16,-4-9-1 15,5-8-19-15,2-15-11 16,7-18-1-16,0-14-4 15,0-15-1-15,11-16-46 16,10-14-55-16,3-14-99 16,2 0-53-16,-14-20-96 15,-3-6-182-15</inkml:trace>
  <inkml:trace contextRef="#ctx0" brushRef="#br0" timeOffset="13813.6">10901 7393 246 0,'0'0'375'0,"0"0"-296"16,0 0 42-16,0 0 16 16,0 0 6-16,0 0-37 15,-6 185-25-15,0-155-25 16,0-6-27-16,6-8-15 16,0-12-14-16,0-4-52 15,8-10-229-15,5-18-314 16</inkml:trace>
  <inkml:trace contextRef="#ctx0" brushRef="#br0" timeOffset="13962.01">10941 7059 747 0,'0'0'134'0,"0"0"-86"15,0 0-48-15,0 0 0 16,0 0 0-16,0 0-62 15,43 95-138-15</inkml:trace>
  <inkml:trace contextRef="#ctx0" brushRef="#br0" timeOffset="14922.81">11527 7357 686 0,'0'0'162'15,"0"0"-71"-15,0 0 65 16,0 0-52-16,0 0-10 16,0 0-19-16,-84-64-16 15,57 64-11-15,-2 8-17 16,-2 24-5-16,-2 10-5 16,4 8-3-16,2 4 4 15,11-4 0-15,9-9-11 16,7-11-9-16,0-12 1 15,25-12-1-15,15-6 4 0,9-10-1 16,2-22-5-16,-8-7-2 16,-10 7 1-16,-12 9 0 15,-11 10 1-15,-7 12 1 16,-3 1-1-16,0 15-2 16,0 35-1-16,2 21 3 15,2 17 4-15,8 12-1 16,5 9-2-16,6 3 2 15,4-6 1-15,-1-4-2 16,-2-7 1-16,-4-3-2 16,-3-10-1-16,-9-16-1 15,-8-18-8-15,0-23-19 16,-4-24-19-16,-32-1 36 16,-13-19-12-16,-9-28-5 0,-4-9 23 15,1-2 5 1,3 0 0-16,12 3 1 0,11 8 11 15,16-4-11-15,19-5 1 16,5-14 2-16,48-12-3 16,20-16 0-16,17-13-2 15,5-9 4-15,-1-14-5 16,2-13 2-16,-3-17-1 16,-4-15 1-16,-4 1 0 15,-14 6-1-15,-19 19 2 16,-19 29-3-16,-17 30 4 0,-11 27-1 15,-5 29 0-15,0 20 2 16,-5 16 1-16,-17 2 2 16,-3 22-2-1,0 32-1-15,2 23 9 0,4 17-2 16,6 16 15-16,2 20-8 16,4 10 4-16,-1 1-11 15,0-7 2-15,2-16-4 16,1-17 0-16,3-19 2 15,2-21 12-15,0-24-9 16,0-16-12-16,0-11 2 16,2-10-2-16,7 0 8 0,9-20 1 15,5-24-2 1,6-10-7-16,2-5 0 0,-2 5-1 16,0 10 1-16,-5 14-3 15,-6 14 3-15,-3 12-4 16,1 4 1-16,5 0-4 15,2 20 2-15,4 10 2 16,2-2 0-16,0-2-6 16,0-10-14-16,0-10-16 15,0-6 8-15,5 0-25 16,1-24-85-16,5-18-34 16,-28 16-171-16,-2-4-136 15</inkml:trace>
  <inkml:trace contextRef="#ctx0" brushRef="#br0" timeOffset="15147.2">12842 6499 509 0,'0'0'200'16,"0"0"-28"-16,0 0-18 0,0 0 0 15,0 0-40-15,0 0-33 16,0 0-12-16,2-283-33 16,-13 389 23-16,-2 31 23 15,-3 21-36-15,3 17 5 16,-3 3-31-16,0 2-13 15,3-15-2-15,5-31-4 16,8-31-1-16,0-37-5 16,17-38-49-16,21-28-84 15,0-14-119-15,-23-32-180 0,-6-5-165 16</inkml:trace>
  <inkml:trace contextRef="#ctx0" brushRef="#br0" timeOffset="15286.87">12691 7127 352 0,'0'0'713'16,"0"0"-541"-16,0 0-150 16,0 0-11-16,0 0 35 15,0 0 7-15,269-143-29 16,-177 123-24-16,-57 16-19 16,1 0-352-16</inkml:trace>
  <inkml:trace contextRef="#ctx0" brushRef="#br0" timeOffset="16405.8">14820 7068 651 0,'0'0'192'0,"0"0"-50"16,0 0-21-16,0 0-7 15,0 0-32-15,0 0-4 16,-113 52 5-16,77 0-14 16,7 1-15-16,10-1-24 15,12-8-6-15,7-4-20 16,0-10 9-16,22-12-13 16,18-14 9-16,13-4-5 15,7-12 4-15,3-26-8 16,-7-4-15-16,-11 4-9 0,-16 6-7 15,-21 6 11 1,-8 5 17-16,0 6-2 16,0-2 7-16,0 8-2 0,0 0 2 15,0 5 7-15,0 0 1 16,11 3-9-16,18-2 1 16,11 3-1-16,3 0 7 15,-1 0-5-15,1 8 1 16,-6 6-3-16,-3 0 7 15,-3-2-4-15,-4-2 6 16,-10-1-5-16,-5-5-3 16,-8-2 3-16,-4-2-2 0,0 0 9 15,0 0 2 1,0 0 15-16,0-11-16 16,0-15-8-16,0-3-5 15,0 0 0-15,13 4-1 0,1 7 2 16,-5 5-7-16,-1 8 10 15,-3 5-8-15,2 0 0 16,2 0-2-16,2 7 1 16,-2 11 5-16,2 2 3 15,-5 0-2-15,1 1 2 16,2-3-2-16,-4 0 8 16,1-2-6-16,-4 2 12 15,1-2-5-15,-3 2 8 0,0-2-5 16,0-2-3-16,0-4 1 15,0-4-6-15,0-2 8 16,0-4-11-16,0 0 7 16,0 0-7-1,0 0 4-15,0 0-5 0,0 0 2 16,0 0 1-16,0 0-3 16,0 0 1-16,0 0 0 15,0 0-3-15,0 0 6 16,0 0-9-16,0 0 6 15,0 0-4-15,0 0 2 16,0 0 0-16,0 0 0 16,0 0 1-16,0 0-5 15,0 0 6-15,0 0-6 16,0 0 1-16,0 0 3 0,0 0-4 16,0 0 1-16,0 0 1 15,0 0-4-15,0 0-2 16,0 0-14-16,0 0 12 15,0 0-8-15,0 0 13 16,0 0-3-16,0 0 6 16,0 0 0-16,0 0-3 15,2 0-56-15,12-16-92 16,-10 6-113-16,0 0-238 16</inkml:trace>
  <inkml:trace contextRef="#ctx0" brushRef="#br0" timeOffset="17195.7">15317 7213 440 0,'0'0'243'16,"0"0"-192"-16,0 0-50 16,0 0 37-16,0 0 51 15,0 0-1-15,0 0 14 16,-31 100-36-16,27-76-25 16,-1-2 19-16,1-8-5 15,2-6-24-15,2-6-3 0,0 0-3 16,0-2-2-16,0 0-2 15,0 0 2-15,0 0 10 16,0 0-8-16,0 0 5 16,0 0-19-16,0 0 4 15,0 0-6-15,0-16 9 16,0-10-11-16,11-6-7 16,7-2 0-16,-3 6 2 15,-1 1-4-15,1 5 7 16,-3 4-7-16,-1 3 4 15,1-2-4-15,5 3 4 16,-2 2-2-16,3 5 1 16,-3 3-1-16,-3 1 0 15,-4 3 4-15,-3 0-8 16,-1 0 8-16,3 0 1 0,0 3-3 16,-1 12 11-16,3 3 9 15,-4 4-2-15,0 3-2 16,-3 0-3-16,-2 2 6 15,0-1-6-15,2 0 7 16,0 0-13-16,2-4 6 16,-1-4-10-16,-1-4 1 15,0-6-6-15,0-6-1 16,0 0 0-16,0-2-37 16,4 0-36-16,2-2-46 15,3-20-62-15,-4 6-225 0,-2 4-220 16</inkml:trace>
  <inkml:trace contextRef="#ctx0" brushRef="#br0" timeOffset="17607.59">16124 6264 894 0,'0'0'174'15,"0"0"-118"1,0 0-28-16,0 0-4 0,0 0 53 15,0 0 10-15,0 0-29 16,279-189-17-16,-233 189-15 16,-8 17 18-16,-16 21 6 15,-5 12 22-15,-15 8 8 16,-2 8-20-16,-2 4-16 16,-28 6-11-16,-3-1-11 15,-6-1-8-15,8-2-8 0,0 0-2 16,10 3-8-16,2-1-18 15,9 2-67-15,7-58-139 16,3-2-300-16</inkml:trace>
  <inkml:trace contextRef="#ctx0" brushRef="#br0" timeOffset="17939.14">16327 7570 992 0,'0'0'192'0,"0"0"-104"0,0 0-12 16,0 0 33-16,0 0-19 15,0 0 12-15,-96 230-39 16,96-212-26-16,29-12-7 15,17-6 4-15,6-4 12 16,-3-28-9-16,-11 2-2 16,-16 6-20-16,-19 4 13 15,-3 4 26-15,-19 4-35 16,-20 6-19-16,-1 6 0 16,-1 0 0-16,5 10-27 0,24 6-161 15,-11 0-483 1</inkml:trace>
  <inkml:trace contextRef="#ctx0" brushRef="#br0" timeOffset="79677.85">7671 9851 829 0,'0'0'147'0,"0"0"-89"15,0 0 69-15,0 0-104 16,0 0-8-16,0 0 0 16,0 0 8-16,-63 793-23 15,53-721 2-15,0-16-6 16,3-22-34-16,3-20-109 16,2-14-126-16,-2-16-182 0</inkml:trace>
  <inkml:trace contextRef="#ctx0" brushRef="#br0" timeOffset="80410.42">6898 9747 172 0,'0'0'751'0,"0"0"-707"15,0 0-21-15,0 0 36 16,0 0 54-16,0 0-75 15,-38-28 30-15,149 28 11 16,30-4-31-16,21-44-13 16,16-20-22-16,9-14-7 0,-4-10-5 15,-11 1 5-15,-23 5-5 16,-29 7-2-16,-29 16-2 16,-28 17 3-16,-28 18 2 15,-19 15 3-15,-11 11 24 16,-5 2 40-16,0 18-20 15,0 43-20-15,-25 25 35 16,-6 30-16-16,-5 21-18 16,1 17-17-16,4 10 28 15,4 9-3-15,6-5-24 16,11-11 0-16,3-15-7 16,1-20 8-16,1-23-8 15,2-17 2-15,1-22-5 0,0-20 4 16,0-14-6-16,0-14-2 15,-1-10 0-15,1-2 0 16,2 0-1-16,0-22 1 16,0-16 0-16,5-14-12 15,19 6 6-15,3 8 4 16,4 8-1-16,1 13-3 16,1 11-1-16,2 6 6 15,3 3-5-15,1 22 4 16,-2 6 0-16,3-1-2 15,-4-2-4-15,-1-6-12 16,4-8-10-16,-2-14-33 16,7 0-29-16,4-14-23 15,6-24-64-15,-2-4 10 16,0 1 15-16,-10 10 46 0,-9 8 72 16,-15 14 36-16,-7 9 2 15,-11 0 11-15,0 13 66 16,0 22 36-16,0 1-36 15,0 0-20-15,-8-6-12 16,5-6-12-16,1-6-15 16,2-2-4-16,0-4-12 15,0-6-4-15,0-2-3 16,0-4-90-16,2 0-189 16,5-2-187-16</inkml:trace>
  <inkml:trace contextRef="#ctx0" brushRef="#br0" timeOffset="80830.7">8967 10158 860 0,'0'0'101'0,"0"0"-89"15,0 0-10-15,0 0 4 16,0 0-6-16,0 0-1 15,0 0-27-15,377-64-101 16,-288 64 39-16,-11 0 9 16,-15 0 43-16,-21 0 38 15,-22 14 30-15,-20 10 55 0,0 11 59 16,-27 5 65-16,-15 7-79 16,-3 2-33-16,5-7-8 15,9-6 10 1,17-8-24-16,12-4-30 0,2-4-23 15,10 0-12-15,21-2 3 16,11 1-11-16,2 2 6 16,-3 3-4-16,-10 3 3 15,-16 5 16-15,-15 4 8 16,0 8 7-16,-48 8 15 16,-19-4-26-16,-1-8-26 15,10-14-2-15,18-16-25 0,18-10-70 16,22 0-119-16,0-10-369 15</inkml:trace>
  <inkml:trace contextRef="#ctx0" brushRef="#br0" timeOffset="81296.75">10989 10389 1014 0,'0'0'129'16,"0"0"-120"-16,0 0 27 15,0 0 40-15,0 0-5 16,0 0 14-16,0 194-13 16,0-169-14-16,0-9-6 0,2-8-17 15,0-4-17-15,0-4-12 16,-2 0 16-1,4 0 9-15,1-31 16 16,6-10-21-16,2-10-20 0,8-1 5 16,3 0-6-1,8 2-5-15,1 2-2 0,5 6-8 16,1 9-72-16,-3 14-69 16,-24 19-88-16,-8 0-185 15</inkml:trace>
  <inkml:trace contextRef="#ctx0" brushRef="#br0" timeOffset="81747.57">11479 10601 751 0,'0'0'111'16,"0"0"-43"-16,0 0 60 16,0 0 26-16,0 0-29 15,0 0-67-15,229-172-21 16,-196 102-23-16,-10 5-9 15,-15 10 5-15,-8 10 8 16,0 13-6-16,-21 12 2 16,-10 16-3-16,-4 4 1 15,4 16-5-15,0 29 2 16,7 7-6-16,6-2-2 16,14 0 6-16,4-12-4 15,6-10 2-15,30-6-2 0,11-10-1 16,3-10-2-16,11-2 11 15,8 0-9-15,5-8-2 16,2-2 1-16,-5 8 3 16,-11 2 8-16,-16 0 2 15,-13 22-4-15,-10 10-7 16,-17 5 8-16,-4 3-10 16,0 1 1-16,-31 0 1 15,-7-7-2-15,1-6 0 16,0-10 0-16,8-12-2 15,8-6-1-15,7 0 0 16,11-4-9-16,3-30-58 0,0 12-119 16,17-4-305-1</inkml:trace>
  <inkml:trace contextRef="#ctx0" brushRef="#br0" timeOffset="83211.66">12450 10517 778 0,'0'0'112'0,"0"0"-33"16,0 0 31-16,0 0 8 16,0 0-32-16,0 0-25 15,27 62-4-15,4-98 12 16,6-10-3-16,0-12-35 15,-4-4-16-15,-9-2-13 16,-8 8 4-16,-12 7-5 0,-4 13 0 16,0 10 0-16,-6 11-1 15,-19 8 0-15,-6 7-3 16,-7 25-2-16,1 20 5 16,0 14-2-16,11 5 5 15,12-4-5-15,12-2 4 16,2-10-2-16,7-7 1 15,22-10-1-15,12-7 1 16,5-10-1-16,5-11 6 16,7-3-5-16,3-4 4 15,-4-23-4-15,-4-5 3 16,-5-8-3-16,-4-2 0 16,-9-4 0-16,-4 4-1 15,-10 4 0-15,-10 10 0 16,-11 12 2-16,0 6 2 0,0 10-5 15,0 0 1-15,-18 12-4 16,-8 24 1-16,-3 6 3 16,2 4 3-16,12-2-3 15,3-4 7-15,10-3-3 16,2-12 4-16,0-7-7 16,0-7 5-16,8-11-5 15,19 0 1-15,4-3 5 16,5-25-3-16,2-6 0 15,-4 0-2-15,-7 8-1 16,-8 8 1-16,-1 10-4 16,-3 6 2-16,-3 2 0 15,3 0-4-15,3 16 3 16,2 10-1-16,5 0 2 0,4-2-2 16,0-2 4-16,4-4-4 15,2-5 5-15,-3-8-7 16,-3-5 5-16,-5 0-2 15,-8 0 0-15,-9-14 0 16,-7-1 0-16,0 2 2 16,0 1 2-16,0 0-2 15,-12 4 1-15,1 2-1 16,5 4-2-16,4-2 1 16,2 0 0-16,4-6-8 0,32-6-20 15,17-4 10 1,18-8-4-16,10-4-12 0,4-2-13 15,-3 2 25-15,-16 4-17 16,-14 8 4 0,-21 5 18-16,-18 8 11 0,-10 7 6 15,-3 0 2-15,-5 0 14 16,-26 15-11-16,-7 14 1 16,-2 5 12-16,5 2 1 15,8 2-7-15,9 6-6 16,13-2-4-16,5 1-2 15,21-10 4-15,29-15 0 16,22-18 9-16,15-5-5 0,7-45 4 16,2-21-10-16,-7-21 3 15,-10-18-3-15,-10-13-1 16,-13-7 3-16,-9-8-1 16,-9-9 2-16,-11-9-4 15,-10-7 3-15,-14 5-4 16,-3 12 20-16,-16 23 16 15,-15 35-16-15,-2 36 8 16,1 32 52-16,-1 20 10 16,0 48-63-16,-3 56-8 15,0 52 6-15,5 41 20 16,9 20-15-16,10-7-11 16,12-5-7-16,0-21-7 15,16-25 4-15,16-21 9 16,1-32-9-16,-2-32-7 15,-6-21-4-15,-8-23 2 0,-5-18-12 16,-8-10-15-16,3-2 4 16,3-16 7-16,6-19 13 15,5-1 0-15,5 8 3 16,5 5-3-16,12 5 4 16,13 0-4-16,13-5 4 15,8 1-3-15,10 0-31 16,0-2-39-16,-58 16-110 15,-6-2-258-15</inkml:trace>
  <inkml:trace contextRef="#ctx0" brushRef="#br0" timeOffset="84105.35">16127 10345 923 0,'0'0'183'0,"0"0"-92"15,0 0 5-15,0 0 22 16,0 0 7-16,0 0-48 15,0 0-36-15,2-28-19 0,-2 24 4 16,2 4 3-16,-2 0-4 16,0-2-2-1,0 2 9-15,0 0-2 0,2 0-2 16,-2 0-4-16,0 0-12 16,0 0-3-1,0 8-5-15,2 26-1 0,0 8 14 16,5 6 0-16,-3-12-13 15,6-5 2-15,1-13-5 16,2-7 0-16,5-7 0 16,2-4-1-16,4 0 0 15,1-10 2-15,-1-16-4 16,-1 2 0-16,-10 8 1 16,-5 8-4-16,0 8-3 15,1 0-6-15,3 0 1 16,7 24 6-16,5 3 1 15,-1-6-5-15,3-2-10 0,3-12 12 16,6-7 2-16,4 0 0 16,-4-7-4-16,1-18-4 15,-13 1 5-15,-11 0 3 16,-7 2 3-16,-5 0 4 16,0 0 0-16,0 0 2 15,0-2-4-15,2 0 2 16,16-2 0-16,11-2-2 15,9-1 1-15,9 6 1 16,2 3-7-16,-4 5 5 16,-3 9 0-16,-7 6 1 15,-2 0-7-15,-6 0 4 16,-2 10-3-16,-2 15 6 0,-6 3 0 16,-1 2 0-16,-7 2 0 15,-7-2 0-15,-2-6-2 16,0-8 1-16,0-8-42 15,0-8-142-15,0 0-72 16,0-10-310-16</inkml:trace>
  <inkml:trace contextRef="#ctx0" brushRef="#br0" timeOffset="84596.61">17033 9535 745 0,'0'0'335'15,"0"0"-245"-15,0 0-85 16,0 0 79-16,0 0 33 16,0 0-6-16,0 0-13 15,357-9-34-15,-315 86 10 16,-13 15 0-16,-16 13-15 16,-13 7-13-16,0 0-11 15,0-5-12-15,0-13 0 16,9-22-15-16,7-22 0 15,6-18-8-15,5-16 0 16,4-16 0-16,9-8 1 16,14-46 6-16,8-30-7 0,5-19 0 15,-1-9-8-15,-10-4 1 16,-6-1-3-16,-10-3 3 16,-3-4-3-16,-6-1 1 15,-6 11 9-15,-10 22 0 16,-10 34-2-16,-5 30 5 15,0 26 0-15,0 2 7 16,-20 60 0-16,-20 36-6 16,-7 38 6-16,3 25 10 15,13-1-4-15,15-7 1 16,16-13-17-16,0-23 0 16,24-24 0-16,26-20 0 15,14-15 0-15,7-16 0 0,7-16 0 16,2-20-50-1,-7-4-135-15,-50-24-205 0,-7-6-935 16</inkml:trace>
  <inkml:trace contextRef="#ctx0" brushRef="#br0" timeOffset="85774.79">19800 9850 862 0,'0'0'191'0,"0"0"-129"16,0 0-18-16,0 0 53 16,0 0-3-16,0 0-6 15,0 0-24-15,-267 208-17 16,267-174-15-16,0-2-5 15,20 4-14-15,13-2-4 16,3 3 3-16,-3-1 11 16,-2 4-4-16,-6-2-8 0,-9 0 3 15,-5-2-10-15,-11-4 5 16,0 0-7-16,0-2-2 16,-27 0 0-16,-8-4-3 15,-3-3-21-15,5-11-23 16,8-6 23-16,9-6 16 15,9 0 6-15,7 0-1 16,0 0-6-16,13-23-9 16,35-18 18-16,18-20 2 15,15-21-1-15,10-18-1 16,7-18 1-16,2-9 3 16,-2-7-2-16,-2-3 3 15,-18-1-5-15,-20-4 3 16,-24 5-2-16,-24 9 0 15,-10 12-1-15,-6 25 6 0,-21 27 8 16,5 28 8-16,4 22 30 16,5 14-2-16,-5 18-16 15,-7 54-29-15,1 39 16 16,4 33 24-16,8 16-28 16,6 7 5-16,6 7-13 15,-7 5 1-15,1-11-5 16,2-13 18-16,1-31-20 15,3-40 1-15,0-28-3 16,9-24-1-16,6-19-9 0,3-13-13 16,0-4-9-16,4-33 7 15,1-5 8-15,-3 4-6 16,-5 6 20-16,-4 12-1 16,1 8 1-16,7 6-2 15,8 0-4-15,16-2 5 16,6-2 3-16,9-8-2 15,4-8 1-15,0-8-2 16,-1-7 2-16,-12-3-3 16,-11 0-27-16,-14 2 1 15,-13 4 19-15,-11 4 5 16,0 10 4-16,-15 12 2 16,-16 10-2-16,-6 2-3 15,0 16 1-15,3 24 4 16,3 12 1-16,9 11 1 0,13 1 1 15,9-6-3-15,0-10-1 16,33-12-2-16,30-20-51 16,22-16-70-16,17 0-70 15,5-30-7-15,-67 4-113 16,-11-2-133-16</inkml:trace>
  <inkml:trace contextRef="#ctx0" brushRef="#br0" timeOffset="86156.22">21373 10100 394 0,'0'0'394'0,"0"0"-192"15,0 0-67-15,0 0-3 16,0 0-43-16,0 0-19 16,0 0-23-16,-100-24-19 0,82 66-1 15,5 7-9-15,4 2-6 16,9 0-11-16,0-13 9 16,13-14-9-16,19-16 7 15,5-8-2-15,3-14 9 16,7-40 18-16,3-27-7 15,0-21 1 1,4-10 0-16,0-10 3 0,-6-9-20 16,-5-9-2-16,-9-8-2 15,-10-7-3-15,-11 5-1 16,-11 23-2-16,-2 37 6 16,0 42 15-16,-4 42 46 15,-16 24-7-15,-7 70-35 16,-7 53-9-16,-3 41 14 15,1 19-18-15,9-9 16 0,15-17-18 16,12-31-8-16,0-34-4 16,21-21-6-16,26-26-47 15,14-24-78-15,-32-39 14 16,0-16-345-16</inkml:trace>
  <inkml:trace contextRef="#ctx0" brushRef="#br0" timeOffset="86654.25">23499 9060 1000 0,'0'0'186'0,"0"0"-84"16,0 0-13-16,0 0-1 16,0 0-7-16,0 0 60 15,-29 236-40-15,8-47-27 16,6-3-31-16,1-7-7 15,4-7-26-15,1-18-3 16,3-17-6-16,3-27 3 16,3-38-4-16,0-25-37 0,0-29-38 15,22-18-98-15,-8-27-104 16,1-17-194-16</inkml:trace>
  <inkml:trace contextRef="#ctx0" brushRef="#br0" timeOffset="86826.82">23796 10018 945 0,'0'0'208'0,"0"0"-166"0,0 0 96 15,0 0-22-15,0 0-18 16,0 0-11-16,39 269-40 16,-39-237-29-16,0-14-18 15,3-16-24-15,1-2-114 0,-2-16-151 16,-2-13-408-1</inkml:trace>
  <inkml:trace contextRef="#ctx0" brushRef="#br0" timeOffset="86968.96">23827 9944 731 0,'0'0'93'16,"0"0"-77"-16,0 0-13 15,0 0-3-15,0 0 0 16,0 0 7-16,383-4-7 0,-365 4-21 15,-7 0-329 1</inkml:trace>
  <inkml:trace contextRef="#ctx0" brushRef="#br0" timeOffset="87769.57">24434 9908 841 0,'0'0'202'15,"0"0"-138"-15,0 0 41 16,0 0 10-16,0 0-56 16,0 0-12-16,-69 34 21 15,32-2-15-15,1 6 16 16,3 8-22-16,2 6-18 16,6 0 3-16,9 1-9 0,10-3 0 15,6-6-22 1,0-4 2-16,24-2 0 0,16 2-4 15,10 2 3-15,3 6-1 16,-6 6 2-16,-8 8 1 16,-12 11 0-16,-15 7 13 15,-12 2 14-15,-2-1-9 16,-33-15-14-16,-6-14-5 16,-6-12-6-16,-4-16 0 15,-1-16-22-15,-4-8-5 16,6-10-5-16,4-30 12 15,17-6 0-15,12-3 18 16,17 4-2-16,0-4 2 16,25-3-3-16,35-16 1 0,20-14-8 15,25-16 7-15,14-11-24 16,4-11 2-16,-7-8 11 16,-13-3-11-16,-14-5 13 15,-11-7 9-15,-11-1 5 16,-14-6 6-16,-17 3-3 15,-20 7 6 1,-16 12-6-16,0 17 11 0,-20 29-9 16,-7 28 28-16,4 32 28 15,4 22 3-15,-4 6-37 16,3 58-11-16,-2 40 11 16,2 41 18-16,2 21-2 0,7 7-9 15,6-9 22 1,3-13-38-16,2-21 0 0,0-24-9 15,2-28 1-15,14-27-7 16,0-27 0-16,-3-15-1 16,-7-9-7-16,2 0 2 15,0-14-7-15,3-26 12 16,7-10-10-16,-3 6 8 16,-1 14-3-16,-3 14 5 15,1 8 0-15,5 2-4 16,6 6 1-16,8 0-2 15,0 0 5-15,2 14-7 16,1 8 3-16,-1 0-29 0,2-4-13 16,11-6-58-16,4-12-105 15,-29 0-174 1,-1-6-439-16</inkml:trace>
  <inkml:trace contextRef="#ctx0" brushRef="#br0" timeOffset="88027.89">25970 8740 1121 0,'0'0'189'16,"0"0"-62"-16,0 0-112 0,0 0 125 16,0 0-19-16,0 0-9 15,0 0-27 1,-167 871-25-16,149-695-42 0,7-23-11 15,9-31-6-15,2-31-2 16,0-33-11-16,4-30-24 16,9-28-47-16,7-14-95 15,-13-30-92-15,-3-9-302 16</inkml:trace>
  <inkml:trace contextRef="#ctx0" brushRef="#br0" timeOffset="88143.57">25593 9757 955 0,'0'0'281'16,"0"0"-280"-16,0 0 4 16,0 0-1-16,0 0-4 0,0 0-5 15,395-20-96-15,-366 14-272 16</inkml:trace>
  <inkml:trace contextRef="#ctx0" brushRef="#br0" timeOffset="88863.9">26730 9842 969 0,'0'0'177'0,"0"0"-107"16,0 0 23-16,0 0 27 16,0 0-10-16,0 0-10 15,-112 104-36-15,99-58-10 16,7 0-13-16,6-2-22 0,0-8-9 15,23-5-6-15,14-12-1 16,5-11 0-16,0-8-3 16,3-1 0-16,-8-34 4 15,-5-5-4-15,-12-6-5 16,-14 0 5-16,-6 4 1 16,0 6 1-16,-8 6 0 15,-8 8 2-15,3 5 3 16,3 7 8-16,8 6 3 15,2 3 4-15,0-2-12 16,16 0-9-16,26 0 1 16,12 3-1-16,4 0 13 15,-8 10-14-15,-7 23 8 16,-9 5-4-16,-12 10 10 16,-7 4 3-16,-1-2 6 15,-7-8 10-15,-3-12-20 0,-4-17-13 16,0-8 0-16,2-5 0 15,-2 0 0-15,5 0 0 16,6-32 0-16,11-14 0 16,13-12 0-16,11-4 0 15,2 12 0 1,-1 12 0-16,-7 13 0 0,-1 14 0 16,-6 7 0-16,-4 4 0 15,-1 0 0-15,-3 18 0 16,-5 6 0-16,1 3 0 15,-2 2 0-15,6-1-38 16,6-4-42-16,-23-22-112 16,6-2-482-16</inkml:trace>
  <inkml:trace contextRef="#ctx0" brushRef="#br0" timeOffset="89052.59">28870 9956 1384 0,'0'0'355'0,"0"0"-355"16,0 0-17-16,0 0-1 0,0 0-83 16,0 0-179-1,45 26-445-15</inkml:trace>
  <inkml:trace contextRef="#ctx0" brushRef="#br0" timeOffset="89189.22">29298 9948 1421 0,'0'0'43'0,"0"0"-27"16,0 0-4-16,0 0-12 15,0 0-83-15,0 0-259 16</inkml:trace>
  <inkml:trace contextRef="#ctx0" brushRef="#br0" timeOffset="89333.83">30444 9914 1065 0,'0'0'408'0,"0"0"-407"16,0 0-1-16,0 0 10 15,0 0-10-15,0 0-84 16,55 34-183-16,-43-34-394 15</inkml:trace>
  <inkml:trace contextRef="#ctx0" brushRef="#br0" timeOffset="89451.52">31032 9922 935 0,'0'0'237'16,"0"0"-36"-16,0 0-17 16,0 0-58-16,0 0-83 0,0 0-43 15,82-3-22-15,-78 3-148 16,8 0-220-16</inkml:trace>
  <inkml:trace contextRef="#ctx0" brushRef="#br0" timeOffset="89588.16">31741 9922 901 0,'0'0'499'0,"0"0"-365"0,0 0-92 16,0 0 21-16,0 0-62 15,0 0-1-15,73 14-179 16,-73-12-455-16</inkml:trace>
  <inkml:trace contextRef="#ctx0" brushRef="#br0" timeOffset="89684.86">32409 9950 1431 0,'0'0'384'0,"0"0"-348"0,0 0 0 16,0 0-36-16,0 0-32 15,0 0-192-15</inkml:trace>
  <inkml:trace contextRef="#ctx0" brushRef="#br0" timeOffset="91767.45">30190 7770 854 0,'0'0'102'0,"0"0"-83"0,0 0 46 16,0 0 12-16,0 0-5 15,0 0-21-15,0 0-3 16,-61 391-47-16,61-369 32 16,0-6 5-16,0-8-22 15,0-8-15-15,0 0 6 16,0-12 3-16,0-30 30 15,0-16-31-15,12-18-9 16,5-7 14-16,4-8-8 16,1-6 1-16,-2 7-6 15,-2 15 9-15,-5 24 13 16,-3 21 15-16,-6 17-9 16,-2 9-21-16,2 4 2 15,7 21-9-15,5 30 5 0,4 22 5 16,-2 9 4-16,-5 0-15 15,-1-2 3-15,-4-9-3 16,-4-11-5-16,4-10-10 16,-8-12-44-16,0-12-69 15,0-26-94-15,0 0-203 16</inkml:trace>
  <inkml:trace contextRef="#ctx0" brushRef="#br0" timeOffset="92195.56">30203 7954 666 0,'0'0'140'0,"0"0"-94"16,0 0-44-16,0 0 45 15,0 0 84-15,0 0-53 0,174-32-41 16,-125 45 5-16,-3 5-6 16,-3 0 5-16,-9 0-5 15,-10 0 9-15,-9-2-17 16,-5-4-5-16,-6-6-2 15,-4 0 5-15,0-2 22 16,0 0 2-16,0-2 5 16,0-2-34-16,0 0 4 15,0 0-10-15,0 0 3 0,0 0-10 16,7-24-4 0,13-10-4-16,6-2-1 0,1 0-4 15,-4 9 10-15,-7 5-8 16,-1 8 6-16,-5 6-6 15,2 6 1-15,-3 2-2 16,2 0 1-16,0 0 0 16,0 14 1-1,3 14 4-15,-1 3-6 0,0 0 4 16,5-3-7-16,3-1-44 16,6-7-39-16,4-8-59 15,9-12 29-15,-25 0-257 16,3-4-173-16</inkml:trace>
  <inkml:trace contextRef="#ctx0" brushRef="#br0" timeOffset="92466.83">31246 7778 924 0,'0'0'166'16,"0"0"-93"-16,0 0 18 16,0 0-22-16,0 0 8 15,0 0-17-15,-163 40-25 16,159-20-23-16,4 6-4 15,0 0-1-15,16 2-4 16,7-1 2-16,7 0-3 16,1 0 0-16,-4 0 2 15,-7-2-6-15,-11-1 4 16,-9 2 2-16,-5 0 12 16,-32-2 14-16,-15-2-17 15,8-8-13-15,8-6 0 0,10-8-18 16,14 0-60-16,12 0-177 15,0-8-524-15</inkml:trace>
  <inkml:trace contextRef="#ctx0" brushRef="#br0" timeOffset="92918.62">32066 7429 831 0,'0'0'249'0,"0"0"-134"0,0 0-8 15,0 0-14-15,0 0 0 16,0 0-51-1,0 59 22-15,-5 53 2 0,-1 8-36 16,6-6-17-16,0-8-1 16,0-13-8-16,0-11-4 15,0-18 0-15,0-20-28 16,0-18-80-16,0-26-140 16,0-11-221-16</inkml:trace>
  <inkml:trace contextRef="#ctx0" brushRef="#br0" timeOffset="93236.83">32055 7975 760 0,'0'0'255'0,"0"0"-215"0,0 0-24 15,0 0 10-15,0 0 80 16,0 0-19-16,231-18-26 16,-166 18-12-16,-18-3 6 15,-16 3-17-15,-18 0-3 16,-13 14-13-16,0 25 33 15,-26 9 6-15,-15 6-29 16,4-4-11-16,5-10-6 16,20-14 19-16,12-12-5 15,0-11-10-15,35-3-16 16,18-4 15-16,5-25-3 16,-7-5 2-16,-15 2 3 15,-22 0-9-15,-14 4 2 0,0 2-8 16,-37 6-3-16,-11 14-2 15,-8 6-30-15,-6 0-70 16,35 16-155-16,0 2-344 16</inkml:trace>
  <inkml:trace contextRef="#ctx0" brushRef="#br0" timeOffset="93942.19">30885 8995 1022 0,'0'0'249'0,"0"0"-208"0,0 0-10 16,0 0 70-16,0 0 0 16,0 0-20-16,15 365-15 15,-15-300-30-15,0-18 10 16,-2-12 11-1,0-21-35-15,2-12-19 16,-2-2 10-16,-3-2-5 0,3-34 8 16,2-23-15-16,0-15-1 15,5-16 0-15,26-12 1 16,14-2 1-16,8 7 1 16,7 15-6-16,-2 26 4 15,-9 22-2-15,-5 18-2 16,-4 14 2-16,-9 2-3 15,-6 2 4-15,-7 24-2 16,-13 10 4-16,-5 8-3 0,-11 8 7 16,-34 7-12-16,-9-1 5 15,-3-4 1-15,-1-10-12 16,11-14 7-16,7-10-2 16,11-10-2-16,8-4 5 15,11-4 4-15,5 0-5 16,3-2 9-16,2 2-8 15,0 6 1-15,0 8-8 16,0 6 6-16,20 4 5 16,4 4 0-16,5 0 2 15,-4-4-4-15,2-1 8 16,2-7-13-16,4-9 3 16,7-9-42-16,7 0-61 15,8-12-76-15,-34-8-81 0,1 0-199 16</inkml:trace>
  <inkml:trace contextRef="#ctx0" brushRef="#br0" timeOffset="94284.3">31729 9096 673 0,'0'0'190'15,"0"0"2"-15,0 0-21 16,0 0-87-16,0 0 11 16,0 0-13-16,0 0-7 15,-140 204-23-15,134-156-8 0,6-8-7 16,2-11 1-1,31-18-6-15,18-8-10 16,11-3-6-16,12-27-2 0,0-21 0 16,-12-10-13-1,-15-8-2-15,-20-2-3 0,-25 1-1 16,-2 2-7-16,-31 6 5 16,-25 15 5-16,-8 18 0 15,-10 20-2-15,9 6 8 16,11 18 1-16,19 28-4 15,20 14 13-15,15 5-7 16,10 3 4-16,51-4-5 16,28-8 3-16,15-8-4 15,14-6-4-15,-6-7-1 16,-16-3-56-16,-76-28-159 0,-20 4-442 16</inkml:trace>
  <inkml:trace contextRef="#ctx0" brushRef="#br0" timeOffset="107345.37">5349 13207 99 0,'0'0'748'0,"0"0"-564"16,0 0-69-16,0 0 11 16,0 0-69-16,0 0 82 15,-116 11-22-15,116-11-46 16,0 0-15-16,0 3-17 15,5 2-18-15,30 3-6 16,23-2 41-16,23-6-1 16,14 0-24-16,5 0-9 15,0-14-11-15,-10 0 3 0,-18 6-4 16,-24 4-6 0,-19 0-2-16,-18 4-2 15,-11 0-1-15,0 0-2 16,0 0-11-16,-7 0-49 0,-14 12-97 15,5-4-170-15,5 1-358 16</inkml:trace>
  <inkml:trace contextRef="#ctx0" brushRef="#br0" timeOffset="109065.01">7856 12581 941 0,'0'0'138'15,"0"0"8"-15,0 0-122 16,0 0-9-16,0 0 51 16,0 0 34-16,0 0-51 15,35 252-24-15,-23-162-16 16,-4 1-6-16,-1-3-3 16,-5 0-6-16,-2 5-86 15,0-67-165-15,0-6-344 16</inkml:trace>
  <inkml:trace contextRef="#ctx0" brushRef="#br0" timeOffset="109271.46">7586 13511 115 0,'0'0'753'0,"0"0"-669"15,0 0-80-15,0 0 71 16,0 0 28-16,0 0 7 15,201 75-38-15,-99-78-29 16,5-27-28-16,0-8-10 16,-9-4-5-16,-7-2-36 15,-68 24-105-15,-13 2-212 16</inkml:trace>
  <inkml:trace contextRef="#ctx0" brushRef="#br0" timeOffset="109499.85">7263 12883 110 0,'0'0'1033'0,"0"0"-928"15,0 0-96-15,0 0-2 16,0 0 41-16,0 0 55 15,289-318-59-15,-146 254-25 16,9 7-19-16,0 11-30 0,-102 40-210 16,-9 6-230-16</inkml:trace>
  <inkml:trace contextRef="#ctx0" brushRef="#br0" timeOffset="110151.65">8811 12657 898 0,'0'0'207'16,"0"0"-122"-16,0 0-39 15,0 0 58-15,0 0 20 16,0 0-32-16,14-42-31 16,-14 42-11-16,0 0 3 15,0 0-9-15,0 0-6 16,0 0-4-16,0 0-9 15,0 0-7-15,0-6-4 16,0 0 1-16,0-6-10 16,0 2-3-16,0 4-1 15,0 4 8-15,0 2 2 16,0 0-3-16,0 56-8 0,0 38 0 16,-3 42 15-16,-12 33 0 15,-3 7-11-15,7 3 9 16,2-7-5-16,9-18-5 15,0-19-2-15,3-33-1 16,21-27-3-16,2-39-15 16,5-24-16-16,2-12-13 15,0-32-14-15,0-37-3 16,-4-17-5-16,-12-4 31 16,-10 3 20-16,-7 18 11 15,-11 19 5-15,-31 17 2 0,-12 13 1 16,-6 12 5-1,0 8 11-15,11 0-1 0,9 0 3 16,15 0-14-16,16 6-4 16,9 2-1-16,0-6-25 15,34-2-29-15,-7 0-57 16,2 0-218-16</inkml:trace>
  <inkml:trace contextRef="#ctx0" brushRef="#br0" timeOffset="111532.39">10195 12926 734 0,'0'0'207'16,"0"0"-44"-16,0 0-54 16,0 0-8-16,0 0-20 15,0 0-1-15,7-14-30 16,-7 48-14-16,0 14 5 16,-5 6 2-16,5-2-11 15,0-6-3-15,0-8-8 16,29-14-11-16,7-14-5 15,9-10-4-15,3-11 5 16,6-32 1-16,2-11-1 16,0-8-3-16,-10-2-1 15,-10 3 1-15,-10 11-2 16,-12 10 3-16,-9 14 4 0,-5 12 16 16,0 8 18-16,0 6-5 15,0 0-14-15,0 2-16 16,0 41-7-16,0 25 7 15,0 26 23-15,2 20-10 16,6 14-10-16,-1 7 0 16,-3 5-2-16,-1 0-3 15,-3 1-4-15,0-5 0 16,0-13 0-16,0-21-1 0,0-24 0 16,-5-18-2-1,-6-18-6-15,-7-11 8 0,-8-16-19 16,-15-7 13-1,-14-5-2-15,-16-3-3 0,-12-7 6 16,-3-19 5-16,1-6 0 16,12 0 0-16,15-4 1 15,21-4 0-15,22-12-2 16,15-11-5-16,15-9-7 16,47-16-4-16,28-8-5 15,21-6-10-15,12-1-6 16,0 1-9-16,-3 2-22 15,-11 6 3-15,-13 6 22 16,-16 9 16-16,-13 15 14 16,-14 10 13-16,-13 12 1 0,-17 14 1 15,-9 14 4-15,-14 6 29 16,0 8 33-16,0 0-8 16,-21 0-36-16,-8 14-8 15,-6 22-3-15,1 12 7 16,8 6 0-16,5 4-3 15,15-4-4-15,6-10-6 16,0-11-6-16,31-17 1 16,9-16 0-16,5 0 3 15,3-36 3-15,-5-13-7 16,-7-1-10-16,-14 2 0 16,-15 4 3-16,-7 10-2 15,0 2 1-15,-19 6 6 16,0 4-1-16,3 4 3 0,7 8-1 15,5 4-1-15,4 6 2 16,0 0-1-16,0 0-2 16,15-2-3-16,23 2 6 15,9 0 3-15,5 0-1 16,-2 0 0-16,-3 4 2 16,-7 20 2-16,-9 8 2 15,-8 6 6-15,-10 2 7 16,-7-4-8-16,4-5-8 15,-1-13-5-15,-1-9 2 16,4-5-1-16,3-4-1 16,6 0 2-16,8-12 0 15,2-18-2-15,2-4-1 0,-2 2-1 16,-6 4-1-16,-6 6 1 16,-7 8 1-16,-3 6 1 15,-3 6-3-15,-1 2 0 16,6 0-9-16,4 10 8 15,10 10 4-15,6 2 3 16,5-4-1-16,6-8 3 16,9-8-4-16,10-2-1 15,7-2-2-15,9-22-63 16,-50 10-202-16,-8-2-372 16</inkml:trace>
  <inkml:trace contextRef="#ctx0" brushRef="#br0" timeOffset="112460.69">13613 12276 747 0,'0'0'151'16,"0"0"21"-16,0 0-65 15,0 0-27-15,0 0-22 16,0 0 122-16,0 0-76 15,35 499-56-15,-37-304-17 16,-15 3 33-16,1-7-17 16,12-15-24-16,4-21-16 0,15-31-6 15,28-38-1 1,9-42-11-16,12-44-29 0,0-20-51 16,1-58-5-16,-15-18-1 15,-21-8 40-15,-21-3 19 16,-8 5 21-16,-29 6 16 15,-21 13 1-15,-10 19 7 16,-6 23 46-16,1 16 4 16,9 7-18-16,14 8 9 15,15 4-10-15,18 0-6 16,9-4-1-16,20-10-31 0,45-16-5 16,30-16 5-1,17-6 0-15,2 0 0 16,-7 9 0-16,-18 17 0 0,-20 18 1 15,-16 10-2-15,-17 4 0 16,-11 0 1 0,-13 10 3-16,-4 12 15 0,-6 10 17 15,-2 7 15-15,0 4-13 16,0 2-15-16,-10-9-13 16,2-6-8-16,1-12-1 15,3-8-2-15,2-8-35 16,2-2-69-16,0 0-51 15,0-22-235-15</inkml:trace>
  <inkml:trace contextRef="#ctx0" brushRef="#br0" timeOffset="112587.34">14290 12575 877 0,'0'0'294'15,"0"0"-294"-15,0 0-105 16,0 0 34-16,0 0-147 15,0 0-135-15</inkml:trace>
  <inkml:trace contextRef="#ctx0" brushRef="#br0" timeOffset="113322.9">14772 12779 997 0,'0'0'163'16,"0"0"-54"-16,0 0 15 0,0 0 25 15,0 0-51-15,0 0-36 16,13 126-20-16,-13-122-13 16,0-1-9-16,0-3-6 15,0 0-5-15,0 0-1 16,0 0 5-16,0-3-6 16,0-19-4-16,16-7 0 15,3 0-3-15,4 7-1 16,2 6-7-16,-6 8-3 15,1 8-7-15,-1 0-1 16,-2 0-10-16,3 13 2 0,-2 10-25 16,2 4-40-1,0 0-51-15,7-6 26 0,4-3 12 16,7-11-52-16,11-7-26 16,6 0 70-16,8-14-16 15,7-19-52-15,-8-7 51 16,-7 1 130-16,-6-1 85 15,-13 0 88-15,-7 2-4 16,-11 2 4-16,-7 4 3 16,-11 8-33-16,0 6-26 15,0 8-11-15,-18 3-47 16,-8 7 6-16,-5 0-21 16,-4 17-20-16,2 21 3 15,4 18 12-15,3 10-17 16,10 2-14-16,12-6 1 0,4-12-9 15,6-18-3-15,25-15 3 16,7-17 3-16,9 0 1 16,2-42 6-16,6-29-2 15,1-17-5-15,-4-14 3 16,-4-6-4-16,-5-11 3 16,-5-7-2-16,-7-10 4 15,-6-5 3-15,-10 3 6 16,-13 22 2-16,-2 35 31 15,0 35-8-15,-2 32 21 16,-13 14-33-16,-12 50-29 0,-9 53 0 16,-6 47 0-16,2 31 0 15,9 3 0-15,18-6 0 16,10-17 0-16,3-33 0 16,18-20 0-16,31-11-12 15,16-25-143-15,-32-68 82 16,-4-4-162-16</inkml:trace>
  <inkml:trace contextRef="#ctx0" brushRef="#br0" timeOffset="113702.89">17122 12356 809 0,'0'0'204'0,"0"0"-95"16,0 0-3-16,0 0 20 15,0 0 4-15,0 0-10 0,0 0-36 16,15-165-48 0,-15 252 4-16,0 29 29 15,-8 15-38-15,1 3-12 0,3-2-10 16,2-7 11-16,2-19-16 16,0-18-4-1,0-22-3-15,8-21-31 0,8-26-62 16,-11-19-127-16,-1-24-204 15</inkml:trace>
  <inkml:trace contextRef="#ctx0" brushRef="#br0" timeOffset="114416.49">16939 12839 1064 0,'0'0'148'0,"0"0"-145"0,0 0 25 16,0 0 39-1,0 0 20-15,0 0 20 16,350-214-37-16,-243 122-47 0,-11-2-13 16,-21-1-1-16,-21 7 6 15,-21 1 13-15,-14 9 11 16,-13 8-6-16,-6 8-5 16,0 14 1-16,0 18 2 15,-6 16 5-15,1 10 0 16,3 4-15-16,-3 12-21 15,-2 44-1-15,-1 36 1 16,-1 35 9-16,2 17-3 16,-2 6-1-16,5-5 10 15,2-19 8-15,2-18-6 16,0-17 6-16,0-19-10 0,10-12-8 16,2-18-4-16,-1-16-1 15,-5-10 3-15,-1-12-3 16,-3-4 0-16,1 0-4 15,4 0 2-15,5-6 0 16,9-18 1-16,6-8 1 16,2 0 0-16,2-2 1 15,0 6 1-15,-4 4-3 16,-5 7 1-16,-2 10-1 16,-5 7-5-16,1 0 2 0,2 0 2 15,0 20-1 1,2 4 3-16,2 2 0 0,0-2 0 15,1-4-1-15,1-6 2 16,1-6-2-16,-1-8-4 16,3 0-22-16,4 0-10 15,2-6-17-15,1-10-15 16,-3-2 26-16,0 0-29 16,-4 2 31-16,-2 2 10 15,-5 6 17-15,-9 2 8 16,-3 6 4-16,-6 0-4 15,2 0-3-15,-4 14 9 16,0 6 22-16,0 4-2 16,0-2-7-16,0-4-8 0,0-4-4 15,0-8-1-15,0-6-11 16,0 0-50-16,0-6-87 16,0-16-343-16</inkml:trace>
  <inkml:trace contextRef="#ctx0" brushRef="#br0" timeOffset="114796.52">18341 12623 967 0,'0'0'283'16,"0"0"-282"-16,0 0 1 0,0 0-2 16,0 0 5-16,0 0 0 15,0 0-4-15,348-20-1 16,-317 20-1-16,-20 0 1 15,-11 8 6-15,0 14 44 16,-29 6 85-16,-20 10-41 16,-7-2-31-16,5-4 6 15,15-2-13-15,14-6-29 16,17-2-19-16,5-1-8 16,12-2-1-16,34-1 1 15,12-1 1-15,5 1 2 16,-1 0-1-16,-10-2 5 15,-17 4 15-15,-12-4 17 16,-17 2 21-16,-6 2 13 0,-11 6-54 16,-36 4-7-16,-11-2-12 15,-2-2 0-15,2-8-63 16,16-10-78-16,30-8-173 16,6 0-354-16</inkml:trace>
  <inkml:trace contextRef="#ctx0" brushRef="#br0" timeOffset="116711.81">23100 11458 1185 0,'0'0'188'0,"0"0"-91"15,0 0 0-15,0 0 14 0,0 0-31 16,0 0 10-16,0 0 26 16,-9 363-57-16,9-209-35 15,0-6-24 1,0-11 0-16,0-13 0 16,0-22 0-16,0-23 0 15,0-17 0-15,0-20 0 0,3-10 0 16,1-10-56-16,-4-22-116 15,0 0-232-15</inkml:trace>
  <inkml:trace contextRef="#ctx0" brushRef="#br0" timeOffset="117043.92">23212 13040 1141 0,'0'0'338'0,"0"0"-205"16,0 0-99-16,0 0 64 15,0 0 5-15,0 0-39 16,-8 24-36-16,-11 14-15 16,1 10-8-16,11 0 0 15,7-7 0-15,2-9 4 16,25-10 2-16,7-17 10 15,-1-5 18-15,0 0-39 16,-2-22 0-16,-8-3 0 16,-8-5 0-16,-10-1 0 15,-5 3 0-15,-2 0 0 0,-34 2 0 16,-19 2-32-16,22 16-228 16,-13 0-211-16</inkml:trace>
  <inkml:trace contextRef="#ctx0" brushRef="#br0" timeOffset="121878.81">20373 12996 673 0,'0'0'163'16,"0"0"-23"-16,0 0-29 16,0 0 41-16,0 0-41 15,0 0-3-15,0 0-21 16,-67-88-25-16,33 120-22 15,1 12 10-15,8 6-5 16,10 2-23-16,11-4 2 0,4-2-7 16,2-10-5-16,29-9-9 15,11-13-2-15,12-14 2 16,4 0 1-16,2-25 1 16,0-21-5-16,-4-6 0 15,-14-2-7-15,-10-2 4 16,-17 8 0-16,-12 0-2 15,-3 3-3-15,0 9 4 16,-16 8 4-16,-7 10 0 16,-4 8 2-16,-4 10-2 15,-4 0 0-15,-1 6 9 16,9 16-4-16,12 0 1 16,13-4-1-16,2-1-5 0,17-10 1 15,33-7 0-15,14 0 1 16,11 0 1-16,2-7-3 15,-11-1 1-15,-10 5 0 16,-16 3-1-16,-13 0 0 16,-7 0 0-16,-9 13 2 15,-4 13 6-15,-5 7 13 16,-2 4-3-16,0 3-3 16,0-2-6-16,0-4-3 15,4-8-4-15,16-10-2 16,12-8-1-16,10-8 1 15,9 0 0-15,7-24 2 16,-2-14-2-16,-10-8-12 16,-3 4 1-16,-11 0 3 15,-11 2 4-15,-5 9 1 16,-9 8 3-16,-7 9 0 0,0 7 2 16,0 7-2-16,0 0 0 15,0 0-6-15,0 0-10 16,0 21-3-16,0 12 17 15,0 10 2-15,0-5-6 16,8-4-8-16,17-10 1 16,2-12 3-16,4-12 1 15,2 0-6-15,-1-10 7 16,3-30-3-16,2-16-3 0,0-17-3 16,-1-7 6-1,-3-8 10-15,-8-4 1 16,-6-2 3-16,-1-7-3 0,-7-7 8 15,-1 0 9-15,-6-3 8 16,-4 9-4-16,0 24 13 16,0 26-3-16,0 28 14 15,0 19 5-15,0 5-26 16,0 51-24-16,0 43 0 16,0 40 3-16,-6 33 7 15,0 10-7-15,2-1-3 16,0-20 1-16,2-36-1 15,2-35-3-15,0-37-17 0,0-24-38 16,0-22-37 0,0-2-95-16,0-34-93 0,0-8-453 15</inkml:trace>
  <inkml:trace contextRef="#ctx0" brushRef="#br0" timeOffset="122048.35">21527 12453 561 0,'0'0'781'0,"0"0"-640"16,0 0-100-16,0 0 8 16,0 0 57-16,0 0-10 15,0 0-45-15,268-10-43 16,-179-17-8-16,-14 11-88 16,-64 14-208-16,-11 2-345 15</inkml:trace>
  <inkml:trace contextRef="#ctx0" brushRef="#br0" timeOffset="128374.33">9954 15723 1139 0,'-19'0'222'0,"14"0"-121"15,5 0-58-15,5 0-11 16,39 0 42-16,23 0 46 16,18-6-53-16,4-8-27 15,-6 2-27-15,-17 6-2 16,-22 2-7-16,-15 4-2 15,-13 0 2-15,-9 0-8 16,-5 0-40-16,-2-2-88 16,0 0-111-16,0 2-312 15</inkml:trace>
  <inkml:trace contextRef="#ctx0" brushRef="#br0" timeOffset="130062.95">11432 15230 644 0,'0'0'230'15,"0"0"-92"1,0 0-22-16,0 0-5 0,0 0-13 15,0 0 5-15,0 0-22 16,0-43-34-16,0 43-2 16,0 0-21-16,0 0 9 15,0 0-14-15,0 22 4 16,-3 19 12-16,1 11-16 16,2 12 3-16,0 10-12 15,0-2 6-15,2-1-15 0,14-7 3 16,4-12 3-1,9-14-11-15,0-12 4 0,4-18-4 16,1-8-5-16,4 0-14 16,-2-40 4-16,-3-12-14 15,-4-8-1-15,-12 2 6 16,-5 9 22-16,-8 19 2 16,-1 16 4-16,-1 14 0 15,4 0-10-15,10 26-16 16,4 9 26-16,9-3-7 15,6-13-26-15,8-15-24 16,3-4 23-16,4-27-2 16,-1-36 13-16,-13-5 9 15,-13-8 12-15,-11 2 2 16,-12-7 6-16,0-5-5 0,-14-12 4 16,-9-8 16-16,-2-5 10 15,2 3-2-15,10 14 7 16,11 8-11-16,2 16-2 15,26 13-2-15,32 10-16 16,16 12 8-16,4 7-12 16,-2 22 17-16,-9 6-12 15,-11 34 14-15,-12 28 0 16,-11 16 17-16,-10 11-5 16,-8 1-5-16,-6 6 4 15,-7 12-12-15,-2 5 21 16,0 5-8-16,0-6 2 15,0-7-22-15,0-5 11 16,-2-6-14-16,0-18-1 0,2-21-6 16,0-25 1-1,0-16-5-15,0-10 5 0,0-4-6 16,0 0-6-16,0-4 3 16,9-31-6-16,13-6 12 15,5-4-2-15,-3 9-3 16,-4 14 4-16,-5 10-8 15,-1 12 2-15,5 0-15 16,2 4 13-16,8 18-7 16,7-4 9-16,7-1-17 15,3-12 5-15,3-5-2 0,0 0-6 16,-4-5 16-16,-10-14-8 16,-6 3 14-16,-10-10-4 15,-4 2 8 1,-7-2-6-16,-5 0 7 0,-3 12-1 15,0 6 1 1,0 6 4-16,-11 2-3 0,-4 0 8 16,-6 28-4-16,3 8-6 15,3 8 2-15,8-8 3 16,7-6-3-16,0-12-1 16,0-9 0-16,16-8 0 15,8-1 3-15,3 0-2 0,2-14 2 16,-2-8 2-1,-1-4-5-15,-6 2 0 0,-1 2-2 16,-9 8 0-16,-5 6 0 16,-1 8 2-16,-2 0-7 15,8 0 2-15,5 8-12 16,3 24 15-16,7 8-6 16,4 0 5-16,8-8-5 15,10-9 4-15,6-23-5 16,5 0-11-16,7-41 19 15,2-27 0-15,4-16-2 16,-2-10 2-16,-6-7-2 16,-13-3 6-16,-7-6 25 15,-11-4 21-15,-6-1-15 16,-8-5 8-16,-2-4-6 0,-8-4-10 16,1 1-14-1,-2 25 9-15,-4 34-10 0,-1 36 23 16,-2 26 2-16,0 12-18 15,0 62-18-15,-14 48 0 16,-11 47 0-16,-1 27 0 16,4 13 0-16,8-5 0 15,9-10 0-15,5-27 0 16,3-43 0-16,23-44 0 16,4-39-100-16,1-35-45 15,-23-32-120-15,-2-21-333 0</inkml:trace>
  <inkml:trace contextRef="#ctx0" brushRef="#br0" timeOffset="130216.68">13613 15173 1349 0,'0'0'60'16,"0"0"-40"-16,0 0-20 15,0 0 76-15,0 0-8 16,0 0-52-16,0 0-16 15,479-108-189-15,-434 92-300 16</inkml:trace>
  <inkml:trace contextRef="#ctx0" brushRef="#br0" timeOffset="130688.4">15382 15204 872 0,'0'0'426'0,"0"0"-379"0,0 0-45 15,0 0 4-15,0 0 115 16,0 0-14-16,0 108-37 16,7-78-20-16,0-8-25 15,3-8 20 1,0-2-10-16,1-2-4 0,6-10-23 16,12 0 7-1,14-4-13-15,13-30 9 0,8-4-9 16,5-6 1-16,-4 8-3 15,-12 10 1-15,-8 8-3 16,-14 8 7-16,-9 10-10 16,-3 0 6-16,-4 14-2 15,-5 16 0-15,-4 12 1 16,-6 6 1-16,0-10-1 16,-10-4 0-16,-11-16-8 15,-6-14-58-15,13-4-100 0,-1-8-229 16</inkml:trace>
  <inkml:trace contextRef="#ctx0" brushRef="#br0" timeOffset="130841">15329 14698 1496 0,'0'0'89'0,"0"0"-89"15,0 0-235 1,0 0 192-16,0 0-35 15,0 0-232-15,-23 14-388 16</inkml:trace>
  <inkml:trace contextRef="#ctx0" brushRef="#br0" timeOffset="131285.41">17127 14582 759 0,'0'0'200'0,"0"0"36"0,0 0-154 16,0 0-58-1,0 0 2-15,0 0 126 0,31 252-42 16,-29-105-91-16,0-9-8 16,0-13-10-16,6-31-2 15,-4-24-19-15,5-24-73 16,-9-46-100-16,0-8-326 16</inkml:trace>
  <inkml:trace contextRef="#ctx0" brushRef="#br0" timeOffset="131865.54">17006 15009 909 0,'0'0'183'0,"0"0"-145"16,0 0-3-16,0 0 5 16,0 0 63-16,0 0-6 15,432-157-45-15,-320 44-43 0,-16-4 1 16,-23 11-8-16,-26 16 3 15,-24 14-2-15,-21 11 7 16,-2 19 35-16,0 14 16 16,-10 20 33-16,-7 12-23 15,-5 30-26-15,-3 54-30 16,-2 37-3-16,10 25-2 16,12 14 2-16,5 3-11 15,0-7-1-15,9-7 0 16,9-23 0-16,2-30 0 0,-2-28 3 15,-5-32-6 1,-1-22-3-16,-4-14-12 0,1 0-23 16,7-18 5-1,1-18 21-15,6-6 1 0,-3 8 7 16,4 6 4-16,3 12 2 16,6 8-9-16,8 6 8 15,7-2-2-15,8-8 3 16,4-4 2-16,-4-10 0 15,-7-8 0-15,-13 0-1 16,-12 0-12-16,-14-1-10 16,-10 2 22-16,0 2-10 15,-5 7 6-15,-22 8-4 0,-2 6 5 16,0 10 3 0,0 0 7-16,7 20 14 0,9 18 4 15,5 8-1-15,8 3-14 16,0-3 1-16,25-4-7 15,16-10-8 1,12-8-35-16,-29-24-122 0,7 0-375 16</inkml:trace>
  <inkml:trace contextRef="#ctx0" brushRef="#br0" timeOffset="133007.44">20235 14195 879 0,'0'0'230'0,"0"0"-10"15,0 0-160-15,0 0-20 16,0 0 98-16,0 0-19 15,-56 491-53-15,56-336-18 16,6-19-19-16,15-20 6 16,-3-23-16-16,-1-27-12 15,-3-24 1-15,-5-20-6 16,-5-14-3-16,-2-8 7 16,0 0-7-16,10-26 3 15,3-22-4-15,8-11-1 16,10 9 3-16,3 14 0 15,9 14-7-15,8 10 7 0,2 12-4 16,3 0 1 0,-6 6-1-16,-10 18 2 15,-13 0-8-15,-14 10 1 0,-12 2-5 16,-3 9-10-16,-18-1-7 16,-22 2-11-16,-11-2 14 15,-3-10-1-15,3-6 25 16,4-10 4-16,14-10 2 15,10-6-1-15,15-2 23 16,5 0 10-16,3 0-23 16,25-2-11-16,33-36-2 15,24-12-4-15,14-14 8 0,7-6-4 16,-8 2-19-16,-7 1-5 16,-17-1-10-16,-13 0 20 15,-23 10 9-15,-17 8-11 16,-18 14 18-16,0 12 0 15,-22 6 8-15,-21 11-6 16,-8 7 11-16,-3 0-10 16,1 26 22-16,6 19-2 15,14-3-2-15,13 6-12 16,20 0-7-16,0-2-4 16,16-2 4-16,30-6-8 15,19-10-2-15,11-10-10 16,8-1-10-16,1-7 9 15,-9-1 12-15,-11 1 7 0,-21-2-1 16,-13 5 6-16,-13-7-6 16,-7 2 5-16,-7-4 5 15,-4 2 2 1,0-4 11-16,0-2 9 0,0 0 2 16,0 0-3-16,0 0-9 15,2 0 4-15,0 0-21 16,8-7 9-16,3-16-11 15,5-5-1-15,4 3 0 16,-2 6-1-16,-1 6 0 16,-7 8-2-16,-1 2-1 15,-1 3 1-15,-2 0 0 16,3 8 1-16,1 14-4 0,-1 1 9 16,5 0-5-16,3-1 1 15,4-4 0-15,2-5-1 16,1-9 1-16,1-4-2 15,4 0-24-15,5-4-4 16,2-14-58-16,1-4 1 16,7-5-102-16,-34 18-111 15,-1 0-456-15</inkml:trace>
  <inkml:trace contextRef="#ctx0" brushRef="#br0" timeOffset="133872.01">21975 15123 847 0,'0'0'267'0,"0"0"-241"16,0 0-17-16,0 0 14 16,0 0 10-16,0 0 29 0,0 0 7 15,187-40-41-15,-151-8-11 16,-7 2-17-16,-10-6 11 16,-3 4-10-16,-7 10 4 15,-7 2-4-15,-2 14 1 16,0 8 4-16,0 7 3 15,0 5 9-15,-13 2-16 16,-5 0 13-16,-3 9-13 16,-6 23 8-16,0 12-9 15,0 10 11-15,9 4-12 16,13-8 3-16,5-2-6 16,7-20 5-16,38-16-6 15,17-12-1-15,18-4-1 16,9-46-11-16,7-16 3 15,5-14 13-15,-8-9-24 0,-3 3 0 16,-17 6 21-16,-15 6 2 16,-23 14 4-16,-16 12 37 15,-17 16 17-15,-2 15 56 16,0 17-13-16,-14 21-13 16,-22 57-40-16,-8 46-29 15,-3 45 28-15,11 19-26 16,18 17 3-16,12-5-20 15,6-20 6-15,0-23-2 16,22-37-10-16,12-40 4 16,3-35-8-16,8-41-7 15,-1-13-29-15,-1-53-8 16,-5-18-43-16,-19-6 28 16,-13-6 29-16,-6 1 29 0,-23-3-6 15,-20 8 11-15,-5 12 4 16,-6 20 3-16,6 14 44 15,9 9-5-15,12 13-11 16,16 10-13-16,11-3 12 16,5-2-29-16,40-3-1 15,19-4-2-15,12 8 2 16,4 2 0-16,-4 4 0 16,-10 6-4-16,-8 0 9 15,-13 0-10-15,-9 10 10 16,-9 8-3-16,-10-4-1 15,-5-1 1-15,-8-4-2 0,-4-9-55 16,0 0-39 0,0 0-81-16,-2-9-374 15</inkml:trace>
  <inkml:trace contextRef="#ctx0" brushRef="#br0" timeOffset="134137.96">23276 14656 1034 0,'0'0'186'15,"0"0"-163"-15,0 0-19 16,0 0 5-16,0 0 29 16,0 0 0-16,0 0-5 0,416-415 0 15,-382 391 16-15,-16 10 25 16,-11 14-2-16,-7 0 5 16,0 38-11-16,0 40-12 15,-16 30 59-15,-6 19-58 16,-1 9-28-16,13-7-1 15,7-11-2-15,3-18-12 16,0-26-12-16,18-31-2 16,8-29-38-16,6-14-62 15,-18-36-144-15,-8-9-349 16</inkml:trace>
  <inkml:trace contextRef="#ctx0" brushRef="#br0" timeOffset="134294.54">23397 14658 1367 0,'0'0'130'0,"0"0"-123"16,0 0-6-16,0 0 50 15,0 0 7-15,0 0-26 16,343-26-32-16,-301 18-50 16,-9 4-251-16</inkml:trace>
  <inkml:trace contextRef="#ctx0" brushRef="#br0" timeOffset="134418.21">24245 14895 1129 0,'0'0'204'16,"0"0"-204"-16,0 0-113 0</inkml:trace>
  <inkml:trace contextRef="#ctx0" brushRef="#br0" timeOffset="136581.34">24738 14012 161 0,'0'0'801'16,"0"0"-604"-16,0 0-92 15,0 0-7-15,0 0-22 16,0 0-32-16,0 0 89 16,-11 273-41-16,-12-72-51 15,-4 13-18-15,0 1 23 16,2-7-39-16,0-11 1 16,4-33-8-16,11-29 0 0,5-45-23 15,5-42-54 1,0-42-69-16,5-20-129 0,8-36-163 15</inkml:trace>
  <inkml:trace contextRef="#ctx0" brushRef="#br0" timeOffset="136949.62">25126 14622 975 0,'0'0'287'0,"0"0"-186"16,0 0-68-16,0 0 58 15,0 0 41-15,0 0-53 16,17 311-47-16,10-229-14 16,8-10-15-16,12-26 5 15,5-16 0-15,3-24 9 16,1-6-16-16,0-24 17 15,-5-34-8-15,-7-16 2 16,-10-8-5-16,-14-6-1 16,-13 2 13-16,-7 1-3 15,0 1 4-15,-13 2-18 16,-8 3-2-16,3 11 1 16,5 18-2-16,9 16-43 15,4 24-59-15,0 10-70 0,0 2-221 16,11 18-111-1</inkml:trace>
  <inkml:trace contextRef="#ctx0" brushRef="#br0" timeOffset="137548.46">26023 14628 851 0,'0'0'366'0,"0"0"-236"16,0 0-70-16,0 0 104 15,0 0-39-15,0 0-63 0,-78 155-10 16,34-87-19 0,8 4-1-16,12-6-16 15,13-8 5-15,11-18-17 16,0-16-2-16,4-8-2 0,27-16 1 16,11 0-4-16,10-30 4 15,2-20-4-15,-4-8-3 16,-5 0 1-16,-14 4 4 15,-11 7-2-15,-6 14 4 16,-12 6-1-16,-2 14 0 16,0 4 1-16,0 9 1 15,0 0-1-15,0 9-2 0,-2 31-13 16,-10 15 14-16,6 10-5 16,6-7 4-16,2-12-4 15,38-20-25-15,9-20-3 16,11-6 22-16,2-28-14 15,-1-46-16-15,3-18-2 16,-4-15-5-16,-6-11 25 16,-2 2 2-16,-12-5 18 15,-5-1 2-15,-8-6 2 16,-7-3 9-16,-9 9 1 16,-9 20 24-16,-2 32 14 15,0 34 19-15,-2 27 9 16,-14 9-11-16,-8 63-39 15,-14 43-19-15,-11 45 5 16,2 25-2-16,9 8 9 0,9-7-17 16,16-21-1-16,13-30-2 15,0-27-5-15,34-33-59 16,16-32-37-16,8-28-98 16,-33-12-97-16,2-28-178 15</inkml:trace>
  <inkml:trace contextRef="#ctx0" brushRef="#br0" timeOffset="137869.63">27023 14744 1073 0,'0'0'254'0,"0"0"-149"15,0 0-56 1,0 0 22-16,0 0 19 0,0 0-23 16,21 121-19-16,-21-77-23 15,0-4-5-15,4-16-4 0,12-8-10 16,-1-14-1-16,3-2-4 15,5-6 5-15,3-30-6 16,-4-8-1-16,-1 4-9 16,-8 5 9-16,-7 16 1 15,-3 2 0-15,-3 13 0 16,0 4 0-16,0 0 1 16,3 0-1-16,3 4-6 15,7 22 4-15,5 6-5 16,7 3 12-16,10-5-6 15,9-8 1-15,15-8 0 16,7-10-3-16,13-4-69 0,-50 0-157 16,0-8-306-16</inkml:trace>
  <inkml:trace contextRef="#ctx0" brushRef="#br0" timeOffset="138281.53">27808 14812 878 0,'0'0'328'16,"0"0"-271"-16,0 0-28 15,0 0 30-15,0 0 20 16,0 0-8-16,69-5-8 16,-29-36-52-16,-6-3 1 15,-12 0-8-15,-11 4-4 16,-6 4-1-16,-5 10-8 16,0 10 8-16,-7 12-1 15,-17 4 2-15,-1 8-9 16,-2 30 9-16,0 16 17 15,8 6 12-15,7 3-10 16,12-5-4-16,0-8-9 16,29-18-4-16,25-14-4 15,14-18 0-15,17-14-38 0,13-40-140 16,-60 14-131-16,-5 1-365 16</inkml:trace>
  <inkml:trace contextRef="#ctx0" brushRef="#br0" timeOffset="138579.63">28459 13705 1126 0,'0'0'215'16,"0"0"-178"-1,0 0-36-15,0 0 4 0,0 0 59 16,0 0 24-16,436-1-33 15,-320 43-1-15,-29 18-15 16,-31 12 28-16,-32 16 1 16,-24 8 25-16,-15 7-42 15,-41-5-15-15,-11-10-17 16,1-13-3 0,7-15-16-16,12-8 0 0,16-10 0 15,9 0-58-15,4 0-44 16,18-34-107-16,0 2-164 15</inkml:trace>
  <inkml:trace contextRef="#ctx0" brushRef="#br0" timeOffset="138878.01">28855 15194 758 0,'0'0'508'0,"0"0"-386"16,0 0-19-16,0 0 71 15,0 0 4-15,0 0-96 16,15 38-38-16,-36 6-18 16,-6 18 4-16,4 2-8 15,15-4-22-15,8-15 0 16,17-22 0-16,39-23 0 0,20-8 0 16,8-38 0-16,-8-12 0 15,-24 10 0-15,-33 12 0 16,-19 12 0-16,-44 16 0 15,-34 8 0-15,-20 0 0 16,4 36 0-16,14 8 0 16,56-26-255-16,12 0-342 15</inkml:trace>
  <inkml:trace contextRef="#ctx0" brushRef="#br0" timeOffset="-211563.54">15425 16874 865 0,'0'0'215'0,"0"0"-142"15,0 0-29-15,0 0 17 16,0 0 58-16,0 0-8 0,-127 80-21 15,102-18-32 1,5 1-8-16,9-5-12 0,6-12-9 16,5-12 0-16,0-6-13 15,3-6 11-15,14-8-20 16,5-6 14-16,3-8-20 16,0 0 0-16,6-4 2 15,-4-28-1-15,-1-8 1 16,-8 0-1-16,-11 0 2 15,-7 4-2-15,0 9 2 16,0 9-2-16,-9 6 5 16,-9 6-5-16,-2 6 11 15,-4 0 6-15,-3 22-4 16,-5 19-1-16,3 13-10 16,7 0 13-16,7-2-17 15,13-10 8-15,2-8-4 16,0-16-7-16,4-4 5 15,16-6-2-15,2-8 0 0,5 0 0 16,2-22-4-16,-2-22 7 16,0-6-8-16,-10-2 0 15,-10 8 2-15,-7 3 6 16,0 14-4-16,-2 4 2 16,-16 5-1-16,-3 14 2 15,6 4 0-15,-3 0 3 16,-7 32-5-16,4 25 8 15,3 15-6-15,9-6-1 0,9-12 4 16,0-14-6-16,9-16 1 16,15-4-2-16,5-14 1 15,3-6 2-15,1 0-7 16,-2-18 9-16,-4-18-7 16,-7 0-3-16,-9-8 6 15,-9 4 0-15,-2 4 1 16,0 4 0-16,-8 2 2 15,-8 16-2-15,0 5 2 16,3 9 1-16,0 5 1 16,-4 39-7-16,2 10 7 15,9 0-5-15,6-10 1 16,0-18-3-16,11-16 2 0,18-6 2 16,8-4-7-1,8-14 13-15,4-22-12 0,-4-8 9 16,-16 0-6-16,-16 4 4 15,-13 4-1-15,-6 9 3 16,-32 1-3-16,-12 8 14 16,-3 8-11-16,2 6 8 15,8 4-9-15,10 0-6 16,18 0 3-16,7 8-9 16,8 24-77-16,0-14-107 15,8 5-257-15</inkml:trace>
  <inkml:trace contextRef="#ctx0" brushRef="#br0" timeOffset="-210749.93">16496 16790 790 0,'0'0'174'0,"0"0"-41"0,0 0-5 15,0 0 10-15,0 0-1 16,0 0-37-16,0 0-32 16,0-59-27-16,-7 136 16 15,1 33-1-15,1 6-21 16,5 1-29-16,0-11 4 15,0-20 1-15,18-20-8 16,14-26 5-16,3-22-3 16,9-18 2-16,6-18-4 15,12-48 5-15,5-24-7 0,-3-16 4 16,-1-7-5-16,-16-3-1 16,-14 0 0-1,-13 1 1-15,-13 3-2 0,-7 0 6 16,0 14-7-16,0 23 9 15,0 25-6-15,0 28 2 16,-2 12 19-16,0 10 5 16,-1 0-9-16,0 2 0 15,1 46-15-15,0 24 12 16,-2 35-8-16,2 9 4 16,2 4-7-16,0 5-1 15,0 1-2-15,0-6 0 16,4-9-2-16,5-21-1 15,7-28-14-15,6-26-42 16,2-18-44-16,5-18-137 16,-15 0-84-16,-1-26-187 15</inkml:trace>
  <inkml:trace contextRef="#ctx0" brushRef="#br0" timeOffset="-210367.95">17515 16838 1062 0,'0'0'223'15,"0"0"-154"-15,0 0 37 16,0 0 14-16,0 0-15 16,0 0-44-16,-77-12 7 15,60 52-31-15,5 4-1 16,8 4-24-16,4 2 0 16,0 0-10-16,29-6-2 15,11-8 0-15,3-9 0 0,-1-5-3 16,-5-4 9-16,-10-6-12 15,-6-2 11-15,-13-6-8 16,-6 0 3-16,-2 6 0 16,0 2 0-16,-29 2 2 15,-10 4-3-15,-9 0 3 16,2 0-3-16,-1-4 6 16,7-2-8-16,9 2 7 15,8-4-6-15,12-2 2 0,9 0-3 16,2 2 2-1,5 2-25-15,28-10-27 0,8-2-80 16,7 0-76-16,6-2-82 16,-35-10-149-16,6-6-194 15</inkml:trace>
  <inkml:trace contextRef="#ctx0" brushRef="#br0" timeOffset="-209963.51">17987 17147 726 0,'0'0'231'0,"0"0"-78"16,0 0 13-16,0 0-19 16,0 0-11-16,0 0-42 15,-9-10-14-15,9 10-20 16,0 1-14-16,0 4-25 16,13-5 13-16,12 0-10 0,8 0-13 15,5-10 10-15,-5-17-9 16,-2 0 2-16,-10-8-11 15,-11-1-1-15,-7 4 4 16,-3-4-6-16,0 10 0 16,-20-4 1-16,-11 8-1 15,-7 8 0-15,-7 14-6 16,-3 0 9-16,-2 0-9 16,5 26 10-16,8 14-5 15,12 4 2-15,12 10 4 16,11 4 1-16,2-4-2 15,20-9 5-15,26-13-6 16,21-10 7-16,9-14-6 0,4-8-8 16,-4 0 3-1,-13 0-16-15,-17-4-46 0,-15 0-113 16,-31 4-240-16,0 0-308 16</inkml:trace>
  <inkml:trace contextRef="#ctx0" brushRef="#br0" timeOffset="-209405.14">19713 16838 809 0,'0'0'270'15,"0"0"-123"-15,0 0-94 16,0 0 31-16,0 0 16 16,0 0 85-16,69 264-114 15,-48-131-29-15,-5 7-22 16,-8 2 27-16,-3 1-17 0,-5-19-17 16,0-16-11-16,0-19-4 15,0-25-22-15,0-24-65 16,0-24-59-16,0-16-135 15,0-30-255-15</inkml:trace>
  <inkml:trace contextRef="#ctx0" brushRef="#br0" timeOffset="-209078.6">19707 16866 742 0,'0'0'162'15,"0"0"-57"-15,0 0-84 16,0 0 96-16,0 0-10 16,0 0-3-16,233-225-51 0,-173 231-4 15,-10 34-12-15,-15 17 13 16,-10-3-11-16,-16 8-1 16,-9 2-6-16,0-2-7 15,-13 0-4-15,-23-4-14 16,-7-3 2-16,-1-19-4 15,1-6-3-15,12-12 0 16,12-14-4-16,7 0 2 16,12-4-20-16,0 0-53 15,20-30-74-15,30-14 16 16,16-6-72-16,8-9-104 16,-41 33 38-16,-2 4-54 15</inkml:trace>
  <inkml:trace contextRef="#ctx0" brushRef="#br0" timeOffset="-208817.3">20405 16874 369 0,'0'0'223'0,"0"0"-39"15,0 0 11-15,0 0 62 16,0 0-86-16,0 0-21 16,-10 142-72-16,-23-78 6 15,10-6-15-15,17-9-14 16,6-17-29-16,20-10-20 16,34-18-1-16,15-4-3 15,8-26 7-15,2-20-6 16,-11-12-6-16,-14-1 7 15,-18 1-4-15,-24 14 0 0,-12 4 1 16,-4 8 2-16,-36 10-1 16,-16 10 0-16,-10 6 3 15,-9 6-8 1,0 10 3-16,11 16-14 0,20 6-29 16,21-2-73-16,23-20-165 15,0-2-377-15</inkml:trace>
  <inkml:trace contextRef="#ctx0" brushRef="#br0" timeOffset="-208352.19">21170 16695 837 0,'0'0'216'0,"0"0"-114"16,0 0-57-16,0 0 90 15,0 0 5-15,0 0-11 16,10-80-41-16,-44 116-60 16,-4 8-12-16,0 5 32 15,5 1-6-15,8-10-2 16,8 4-32-16,7-8 12 15,10 0-12-15,0-4 2 16,6-6-10-16,25-4-1 16,6-12-1-16,10 2 4 15,0-8-5-15,-7 6 10 0,-7 3-11 16,-8 5 8-16,-14 4-6 16,-11 2 4-16,0 10-2 15,-18 2 7-15,-21 4-5 16,-13 10 4-16,-10-2-5 15,1 6 1-15,10-14 2 16,17-12-7-16,17-15 3 16,17-13-13-16,0 0-61 15,20-31-108-15,4 7-104 16,1-2-261-16</inkml:trace>
  <inkml:trace contextRef="#ctx0" brushRef="#br0" timeOffset="-208148.05">21583 16940 923 0,'0'0'366'0,"0"0"-196"15,0 0-93-15,0 0 58 16,0 0-36-16,0 0-48 16,-41 197-32-16,33-157-17 15,8 0-4-15,0-16-20 16,0-16-41-16,2-8-4 15,12 0-219-15,-10-14-118 0,-2-8-350 16</inkml:trace>
  <inkml:trace contextRef="#ctx0" brushRef="#br0" timeOffset="-207819.92">21436 16539 659 0,'0'0'167'0,"0"0"-21"15,0 0 22-15,0 0 1 16,0 0-87-16,0 0-57 16,37-233-18-16,57 181 5 15,18-6-2-15,10 0 20 16,1 12 16-16,-3 10 7 16,-15 24 18-16,-16 12-9 15,-27 18-3-15,-24 48 2 0,-18 24 20 16,-20 35-25-16,0 13 3 15,-6 4-35-15,-21-7-24 16,4-9 0-16,6-12 0 16,5-10 0-16,8-11 0 15,4-29 0-15,0-20 0 16,0-26-18-16,9-18-143 16,-2-10-245-16,-3-24-506 15</inkml:trace>
  <inkml:trace contextRef="#ctx0" brushRef="#br0" timeOffset="-207533.7">22001 16964 923 0,'0'0'238'0,"0"0"-131"15,0 0-58-15,0 0 44 16,0 0-8-16,0 0-37 15,571-122-15-15,-479 122-18 16,-8 10 9-16,-2 30 68 16,-17 8-8-16,-20 6-52 0,-20 0-9 15,-15-4 12 1,-10-10-2-16,0-13-18 0,0-15-12 16,0-10-6-1,0-2-4-15,-13 0-27 16,4-36-95-16,4-19-90 0,5 19-165 15,0 0-487-15</inkml:trace>
  <inkml:trace contextRef="#ctx0" brushRef="#br0" timeOffset="-207238.62">22948 16629 839 0,'0'0'367'0,"0"0"-254"16,0 0-22-16,0 0 55 15,0 0-3-15,0 0-62 0,237 213-33 16,-181-185-36 0,2 4-3-16,-1 2-4 15,-3-10 52-15,-17-8-5 0,-16-10-51 16,-15-6 7-16,-6 0-5 16,0 0 23-16,0-10 5 15,0-20-16-15,0-10-15 16,0-6 0-16,0-8 0 15,0-8 0-15,14-1 0 16,1 5 0-16,-1 4 0 16,-1 16-101-16,-9 36-131 15,3 2-329-15</inkml:trace>
  <inkml:trace contextRef="#ctx0" brushRef="#br0" timeOffset="-206896.54">24056 16910 1248 0,'0'0'284'0,"0"0"-191"16,0 0-90-16,0 0 28 15,0 0 33-15,0 0-30 16,174-205-31-16,-149 155 1 0,-17 10 0 15,-8 10-2 1,-4 16 2-16,-31 8-8 0,-19 6 6 16,-11 10-2-1,-9 26 5-15,3 8 0 16,15 10 9-16,19 0 19 0,21 3 14 16,16-3-30-16,7 0-2 15,48-6-11-15,32-12 0 16,23-22-4-16,10-14-6 15,0 0-47-15,-80-18-108 16,-13-4-240-16</inkml:trace>
  <inkml:trace contextRef="#ctx0" brushRef="#br0" timeOffset="-206432.2">25511 16102 1096 0,'0'0'199'15,"0"0"-104"-15,0 0 22 16,0 0 37-16,0 0-63 15,0 0-20-15,11 8-6 16,-11 104-12-16,-4 35-17 16,-10 9-23-16,-1 5 12 15,-1-3-22-15,5-16-3 16,5-26-1-16,6-21-13 16,0-33-45-16,6-28-66 0,25-34-128 15,-13-12-175-15,4-28-640 16</inkml:trace>
  <inkml:trace contextRef="#ctx0" brushRef="#br0" timeOffset="-206253.68">25981 16780 1114 0,'0'0'191'16,"0"0"-148"-16,0 0 1 15,0 0 101-15,0 0-55 16,0 0-29-16,-20 242-30 0,20-202-26 15,0-18-5 1,2-22-100-16,7 0-206 16,3-28-265-16</inkml:trace>
  <inkml:trace contextRef="#ctx0" brushRef="#br0" timeOffset="-205938.77">25999 16080 900 0,'0'0'277'16,"0"0"-198"-16,0 0-75 16,0 0 59-16,0 0 50 0,0 0-8 15,338-251-37 1,-244 243 2-16,-7 8-12 0,-14 12-19 16,-19 42-1-16,-25 35 4 15,-21 27 18-15,-8 22-14 16,-4 15-1-16,-27-1-17 15,0 4-16-15,0-3-12 16,-1-11 0-16,10-22 0 16,7-17 0-16,13-31 0 15,2-32 0-15,0-22 0 16,13-18 0-16,18-36-99 16,14-40-118-16,-26 22-211 15,-3 0-470-15</inkml:trace>
  <inkml:trace contextRef="#ctx0" brushRef="#br0" timeOffset="-205691.43">26373 16882 1281 0,'0'0'169'0,"0"0"-124"16,0 0-41-16,0 0 56 15,0 0-25-15,0 0-8 16,450-343-25-16,-338 277-4 16,-18 16-33-16,-75 46-147 0,-17 4-297 15</inkml:trace>
  <inkml:trace contextRef="#ctx0" brushRef="#br0" timeOffset="-205232.66">27122 16954 1045 0,'0'0'143'15,"0"0"-28"-15,0 0-22 16,0 0 57-16,0 0-84 15,0 0-39-15,274-128-15 16,-261 86-12-16,-13-6 1 16,0 7 4-16,-8 1-9 15,-24 4 8-15,-1 14-8 0,-8 8 4 16,6 10 0-16,4 4 5 16,8 0 0-16,10 0 14 15,13 10 1-15,0 8-2 16,0 8-14-16,27 6 6 15,8 8-10-15,7 9 8 16,1 1-1-16,-3 2 3 16,0-8 5-16,-1-8-10 0,-10-14 17 15,-8-8-11 1,-9-6 20-16,-8-8-26 0,-4 0 16 16,0 0 23-16,0 0 0 15,0-22-13-15,2-12-15 16,16-6 5-1,9-10-6-15,13-8-8 0,9-9-7 16,9 3 0-16,2 8-15 16,-11 20-28-16,-11 8-46 15,-34 28-117-15,-4 0-339 16</inkml:trace>
  <inkml:trace contextRef="#ctx0" brushRef="#br0" timeOffset="-204565.1">28383 16619 919 0,'0'0'430'0,"0"0"-371"16,0 0-34-16,0 0 88 15,0 0 10-15,0 0-44 16,-299 189-11-16,273-135-23 16,13-2-7-16,10-12 5 15,3-8-25-15,13-14-4 16,27-14-9-16,12-4-2 16,6-18 0-16,4-22-2 0,-4-4-1 15,-7-2-5 1,-13 2-11-16,-14 8 9 0,-8 10 6 15,-11 8 0-15,-5 5-4 16,0 12 10-16,0-3-8 16,0 4 3-16,0 0 0 15,-7 9-6-15,-2 22 5 16,4 9-1-16,5 0 2 16,0 4-2-16,33-8 5 15,17-8-10-15,10-16 6 16,5-12-1-16,1-4-7 0,-3-40 8 15,-7-10-11-15,-11-12 3 16,-8-19 5 0,-5-9 8-16,-8-18-8 15,-7-12 13-15,-5-11-14 0,-7 1 11 16,-5 1-3 0,0 11 3-16,0 24 11 0,0 36 7 15,-10 30 0-15,6 24 22 16,-1 8-29-16,-3 44-17 15,-4 38 0-15,-5 41 0 16,3 25 0-16,5 14 0 16,9 7 0-16,0-9 0 0,0-13 0 15,2-21 0 1,17-24 0-16,-2-26 0 16,3-22-44-16,-4-24-101 15,-11-30-109-15,-5-18-231 0</inkml:trace>
  <inkml:trace contextRef="#ctx0" brushRef="#br0" timeOffset="-204071.42">28784 16798 1110 0,'0'0'199'0,"0"0"-168"16,0 0-26-16,0 0 69 15,0 0 32-15,0 0-26 16,192-143-26-16,-121 129-4 15,-5 10-14-15,-8 4-10 0,-6 0-2 16,-10 14-2 0,-11 8 11-16,-10 9-9 0,-13 1 18 15,-6 0-18-15,-2 2 13 16,0-14-23-16,0-4 11 16,0-12-20-16,0-4-3 15,0 0-2-15,8 0 3 16,9 0-9-16,12-4 14 15,2-8-18-15,-4 2 17 16,0 6-13-16,-4 4 7 16,-6 0-2-16,1 0 0 15,1 10 1-15,0 6 1 16,3 6 0-16,2-8-1 16,1 0 7-16,1-6-10 15,-5-8 9-15,-8 0-7 16,-1 0 2-16,-8-8 0 0,-4-14 4 15,0-2-5-15,0-2 5 16,0 0-3-16,-10-1 2 16,4 0-4-16,6-5 0 15,0-9-3-15,0-7-12 16,22-6-33-16,16 6-54 16,-22 34-128-16,1 10-273 15</inkml:trace>
  <inkml:trace contextRef="#ctx0" brushRef="#br0" timeOffset="-203693.06">30071 16705 967 0,'0'0'188'0,"0"0"-48"15,0 0-49-15,0 0 64 16,0 0-66-16,0 0-16 16,0 0-41-16,216-94-26 15,-200 54-5-15,-13 4-1 16,-3 8 7-16,0 8-7 16,-29 14 5-16,-5 6-2 15,-10 0 7-15,-7 22 12 0,-10 18 21 16,-1 10-1-16,10 2 5 15,17 2-9-15,22 1-10 16,13-11 5-16,24-4-13 16,36-8-13-16,18-20-7 15,12-12 0-15,7 0 0 16,6-16 0-16,2-24-13 16,1-6-80-16,-72 20-232 15,-12 3-504-15</inkml:trace>
  <inkml:trace contextRef="#ctx0" brushRef="#br0" timeOffset="-203573.48">31220 16611 482 0,'0'0'1560'0,"0"0"-1555"0,0 0-5 15,0 0 0-15,0 0 0 16,0 0 0-16,50-18 0 16,-63 12-136-16,-14 2-1359 15</inkml:trace>
  <inkml:trace contextRef="#ctx0" brushRef="#br0" timeOffset="51555.67">12181 3046 698 0,'-29'6'136'0,"15"-6"-17"15,10 0-10-15,4 0 8 16,0 0-53-16,0 0 12 16,0 0-9-16,0 0-19 15,0 0-23-15,10 0-13 16,15 2 47-16,8 1-9 15,5 2-9-15,7-3-13 16,7-2 1-16,0 0-16 16,0 0-8-16,-6 0-3 15,-9 0 2-15,-10-4-8 16,-12 4-1-16,-4-3-31 16,-4 0-104-16,-7-1-120 15,0-2-209-15</inkml:trace>
  <inkml:trace contextRef="#ctx0" brushRef="#br0" timeOffset="52800.73">15761 2711 120 0,'0'0'622'16,"0"0"-476"-16,0 0-105 15,0 0-12-15,0 0 113 16,0 0-18-16,17 160-42 15,-17-82-31-15,0 3-17 16,-10-1-13-16,-1 0-9 0,-1-6-11 16,6-7 5-16,3-11-3 15,3-12-6-15,0-16-3 16,0-8-47-16,0-14-80 16,3-6-148-16,-1-6-59 15</inkml:trace>
  <inkml:trace contextRef="#ctx0" brushRef="#br0" timeOffset="53137.87">15641 2494 570 0,'0'0'139'0,"0"0"-66"0,0 0-42 16,0 0 39-16,0 0 10 15,0 0 21-15,289-164-26 16,-229 198-12-16,-6 16 4 16,-12 14-22-16,-13 4-14 15,-15 5 8-15,-14-5 4 16,0-2-21-16,-21-4-2 16,-23-6-12-16,-9-8 9 0,-10-10-16 15,1-10 5-15,4-11-4 16,8-7 0-16,13-8-2 15,10-2-1-15,12 0-11 16,8 0-42-16,7 0-13 16,5-11-76-1,12 0-184-15,10-6 27 0</inkml:trace>
  <inkml:trace contextRef="#ctx0" brushRef="#br0" timeOffset="53679.88">16476 2569 535 0,'0'0'254'0,"0"0"-159"0,0 0-6 15,0 0 33-15,0 0-29 16,0 0-11-16,-167 190-18 16,129-120-13-16,9-5-6 15,9-7-11-15,14-12-15 16,6-12-8-16,0-12-6 15,26-10-3-15,7-12 3 16,4 0-4-16,5-16 4 16,-5-20-2-16,-1-7-2 15,-7-1 1-15,-9 6-1 16,-2 2-1-16,-9 8 2 0,-3 8-5 16,-3 8 7-1,-3 8-7-15,2 4 8 16,4 0-10-16,8 0 2 15,13 0 1-15,11 12 2 0,6 8 0 16,9 4-1 0,3 2 3-16,2 2-4 0,-4 0 7 15,-5-3-10-15,-10-3 7 16,-4-7-5-16,-14-2 3 16,-7-5 0-16,-7-4 0 15,-7-2 0-15,0-2 5 16,0 0-1-16,0 0 21 15,-2-10-4-15,-7-11 14 16,4-2-19-16,5-1-11 16,0-2-5-16,0-3-2 15,29 3-2-15,9 2-74 0,11 4-52 16,7 4-60-16,4 2-105 16,-38 12 54-16,2-2-122 15</inkml:trace>
  <inkml:trace contextRef="#ctx0" brushRef="#br0" timeOffset="53983.07">17536 2719 313 0,'0'0'208'16,"0"0"-39"-16,0 0-40 16,0 0 31-16,0 0-53 15,0 0-31-15,-29 28-12 16,-13 10-5-16,5 4-1 16,1 0-23-16,11-2 13 0,9-8-15 15,16-6 1-15,0-5-23 16,10-10-6-16,25-8-5 15,10-3 3-15,4 0 3 16,3-22-6-16,-4-9 3 16,-5-2 0-16,-10-2-2 15,-7 3 2-15,-10 6-3 16,-9 6 3-16,-5 8 0 16,-2 10-2-16,0 2-1 15,0 0 0-15,0 12-12 16,6 16-5-16,10 6-47 15,16-3-89-15,-20-24-163 16,7-7 49-16</inkml:trace>
  <inkml:trace contextRef="#ctx0" brushRef="#br0" timeOffset="54801.92">18145 2707 390 0,'0'0'434'0,"0"0"-362"16,0 0-41-16,0 0 102 15,0 0 3-15,0 0-34 16,16-97-35-16,-41 115-20 16,-4 29-29-16,-6 17 17 15,-1 12-8-15,5 4 6 16,6-4-19-16,9-9-6 0,10-17 12 16,6-20-20-1,0-14 4-15,0-12-4 16,4-4 0-16,19-14 2 15,3-20 1-15,1-12 0 0,0 0-3 16,-5 0 2 0,-4 6-1-16,-7 7-2 0,-7 9 3 15,-4 10 5-15,0 8-7 16,0 4 22-16,0 2-5 16,0 0-3-16,0 24-14 15,0 28 0-15,0 23 9 16,0 13 4-16,0 14 16 15,0 4-9-15,0-1-6 16,0 5-13-16,0 2 16 0,0-2-16 16,0-7 16-16,0-21-17 15,-13-22 2-15,-14-20-2 16,-4-16-3 0,-9-13-2-16,-7-11-14 0,-9 0-1 15,-6-23-18-15,-1-13 22 16,3-8 0-16,14-10 8 15,15-4-3-15,22-12-3 16,9-5-5-16,26-7-13 16,36-2 23-16,19-2-1 15,10-5 6-15,5-1-17 16,-2-2 9-16,-5 3 6 16,-4 5 5-16,-8 10-1 15,-7 10 4-15,-17 16-2 16,-15 14 2-16,-14 14-3 0,-12 10 7 15,-8 8 1-15,-4 4 3 16,0 0 9-16,0 4 3 16,0 28-19-16,0 16 24 15,0 8 1-15,0 0-10 16,0-8-5-16,0-9 2 16,7-13-13-16,9-10 7 15,-6-7-9-15,-1-4 0 16,-1-5 5-16,-6 0-3 15,0 0 6-15,0-12-2 16,0-18 10-16,2-10-11 16,-4-3-6-16,3 3 3 15,1 2-4-15,8 6-13 0,9 8-46 16,10 6-40-16,12 4-76 16,-23 14-122-16,2 0-129 15</inkml:trace>
  <inkml:trace contextRef="#ctx0" brushRef="#br0" timeOffset="56289.14">19201 2679 710 0,'0'0'224'15,"0"0"-122"-15,0 0-45 16,0 0 64-16,0 0-6 0,0 0-31 16,0 0-16-1,-192 194-22-15,179-144-10 16,9-6-3-16,4-4-14 15,0-13-3-15,15-9-13 0,16-13 1 16,5-5-3 0,4 0 3-16,0-15 0 0,2-15-4 15,-3-5 1-15,-8 6 5 16,-12 6-9-16,-7 10 8 16,-10 8-8-16,-2 5 6 15,3 0-6-15,1 0 3 16,7 9-7-16,5 14 4 15,3 1 6-15,2 1-6 16,1-6 7-16,0-2-8 0,0-7 9 16,-1-5-7-16,-8 0 2 15,-4-5 0-15,-7 2 0 16,0-2 1-16,-2 2 5 16,5 4-3-16,1 2 26 15,-1 6 8-15,-1 8 21 16,-2 14-23-16,-2 16 19 15,0 14-10-15,0 10-11 16,0 7-13-16,0-5-9 16,0-12 3-16,0-4-13 15,0-24 2-15,0-9 1 16,0-11-3-16,-2-18 2 16,-5 0-3-16,-3 0 9 0,-9-29 2 15,-7-13-10 1,2-20 4-16,-1-14-8 0,5-8 9 15,9-16-12-15,7-7 3 16,4 1 0-16,0 6-3 16,13 13-1-16,16 21-2 15,6 18-6-15,5 16 4 16,7 14-1-16,-1 10 11 16,2 8-7-16,-9 0 5 15,-7 20-1-15,-12 16 1 16,-9 6-2-16,-11 4 1 15,0 0 2-15,-7-3-24 16,-17-6 0-16,-3-8-28 16,3-11 6-16,4-6-25 15,5-8 37-15,7 2 17 16,4 0 9-16,4 2-9 0,0-2-2 16,8-6 15-16,33 0-2 15,24-32 3-15,24-33 10 16,17-18-7-16,6-16 5 15,-10-5-1-15,-17 1-1 16,-20 7-1-16,-16-2 4 16,-9-8-2-16,-15-6-2 15,-14-5 6-15,-11 9-7 16,-7 18 4-16,-26 20 0 16,4 26 11-16,6 17 22 15,8 18 5-15,3 9-12 0,-1 0-24 16,-3 36 5-1,-1 23-8-15,-1 32 9 0,7 25 29 16,1 22-20-16,4 17 10 16,4 5 1-16,-3-6 0 15,5-11-6-15,0-23-17 16,0-27-3-16,0-25 0 16,0-26-6-16,5-18 7 15,1-14-8-15,-4-8 4 16,4-2-2-16,-4 0 6 15,4-30 4-15,5-12-10 16,3-9 6-16,5-3-9 0,4 6 10 16,2 6-12-16,2 12 9 15,-8 12-8-15,-3 10 4 16,-3 8-4-16,5 0 1 16,5 10-5-16,3 18 5 15,-2 2 6-15,-1 0-9 16,-1-4 3-16,5-8-12 15,-1-7-33-15,13-11-20 16,14 0-47-16,12-29-41 16,15-15-39-16,2-8-7 15,-8 0-16-15,-16-2 132 16,-19 2 68-16,-14 6 18 16,-16 6 38-16,-9 8 39 15,0 14 96-15,-22 11-22 16,-15 7-82-16,-6 0-16 0,-1 15-1 15,8 10 11-15,11 1-20 16,9 5 0-16,12-3-25 16,4 2 9-16,0-2-4 15,25-2-10-15,8 0 0 16,2 0 1-16,-3-4 21 16,-5 0-5-16,-7 2 10 15,-9 0-8-15,-7 2 15 16,-4 0-8-16,0-4-1 15,-25 2-8-15,-17-3-7 16,-9-2-2-16,-4-2-21 16,3-7 6-16,15-2-6 0,8-4-4 15,15-4-44-15,12 0-39 16,2 0-104-16,0 0-224 16</inkml:trace>
  <inkml:trace contextRef="#ctx0" brushRef="#br0" timeOffset="56426.08">21315 2992 1345 0,'0'0'290'0,"0"0"-192"15,0 0-50-15,0 0 21 16,0 0-69-16,0 0-13 16,69 22-110-16,-69-22-226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1:04:58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71 1745,'0'0'8436,"-13"-3"-7457,-89-19 2241,91 14-220,11 8-2913,-1 0 1,1-1-1,0 1 0,0 0 1,-1 0-1,1 0 0,0-1 1,0 1-1,0 0 1,0 0-1,0-1 0,-1 1 1,1 0-1,0 0 0,0-1 1,0 1-1,0 0 1,0-1-1,0 1 0,0 0 1,0 0-1,0-1 0,0 1 1,0 0-1,0-1 1,0 1-1,0 0 0,0 0 1,0-1-1,0 1 0,1 0 1,-1 0-1,0-1 1,0 1-1,0 0 0,0 0 1,1-1-1,-1 1 0,0 0 1,0 0-1,0 0 1,1-1-1,-1 1 0,0 0 1,0 0-1,1 0 0,-1 0 1,0 0-1,0 0 1,1-1-1,-1 1 0,0 0 1,1 0-1,15-5-39,0 0-1,1 1 1,0 1 0,28-2-1,71 2 121,-104 3-159,-5-1 4,0 1-1,-1 1 1,1-1-1,0 1 0,0 0 1,10 3-1,-15-3-6,0 0-1,0 0 1,0 1-1,0-1 1,0 0-1,0 1 1,0-1 0,-1 1-1,1 0 1,0 0-1,-1 0 1,0 0-1,1 0 1,-1 0-1,0 0 1,0 0-1,0 0 1,0 0 0,-1 1-1,1-1 1,0 0-1,0 5 1,0 3 11,0 0 1,0 1 0,-1-1-1,0 1 1,-1-1 0,0 0-1,0 1 1,-1-1 0,-1 0-1,0 0 1,0 0 0,-1 0-1,0-1 1,0 0 0,-1 1-1,-1-2 1,0 1 0,-9 11-1,-9 7 17,-2 0 1,-2-1-1,-51 38 0,-10-1 24,46-34-17,-42 37-1,85-66-42,0 0 1,0 0 0,0 0 0,0 0-1,0 0 1,0 1 0,0-1 0,-1 0 0,1 0-1,0 0 1,0 0 0,0 0 0,0 1-1,0-1 1,0 0 0,0 0 0,0 0-1,0 0 1,0 1 0,0-1 0,0 0-1,0 0 1,0 0 0,0 0 0,0 0-1,1 1 1,-1-1 0,0 0 0,0 0 0,0 0-1,0 0 1,0 0 0,0 1 0,0-1-1,0 0 1,0 0 0,1 0 0,-1 0-1,0 0 1,0 0 0,0 0 0,0 0-1,0 0 1,1 1 0,-1-1 0,0 0-1,0 0 1,0 0 0,0 0 0,0 0 0,1 0-1,-1 0 1,0 0 0,0 0 0,0 0-1,0 0 1,1 0 0,-1 0 0,0 0-1,0 0 1,0 0 0,0 0 0,0-1-1,1 1 1,-1 0 0,0 0 0,19 1-171,-16-1 147,57 0-362,116 0-63,-58 0-4956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11-27T22:44:45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5425 5376 478 0,'-5'-36'183'0,"3"25"-51"0,2 4-53 15,0-1-18-15,0-4 14 16,-2 3 29 0,-2 1-2-16,-1 5-33 0,0 3-15 15,-6 0 2-15,-7 36-26 16,-3 36-11-16,-11 28 7 16,1 16 6-16,2 1 2 15,7-13-28-15,9-15 14 16,13-20-14-16,0-19 6 15,2-15-12-15,17-13 2 16,8-17-2-16,6-5 2 16,13-45 2-16,12-44-3 15,8-27 1-15,-1-16 1 16,-5-1-6-16,-14 9 3 16,-7 16 0-16,-13 19 0 0,-6 26 1 15,-9 24-2-15,-6 21 5 16,-5 18-4-16,0 4 1 15,0 50-2-15,-5 32 2 16,-10 19 11-16,4 1-9 16,9-6 1-16,2-17-4 15,0-13 2-15,21-14-5 16,13-16 7-16,9-16-6 16,7-24 8-16,8 0-12 15,9-32 0-15,1-18-8 16,-6-4-2-16,-9 2-3 15,-10 13 16-15,-12 14 1 16,-8 14-4-16,-11 11 5 16,-3 0-1-16,-2 29 0 15,-2 17 2-15,-5 6 0 0,0 6 3 16,0-6-3 0,0-2 1-16,-14-6-2 0,-5-7 5 15,-2-14-8-15,1-6-19 16,-3-14 0-16,-1-3-6 15,-5 0 21-15,3 0-4 16,3 0 12-16,8-1-2 16,5-1 4-16,8 2-6 15,2 0 4-15,4 0-8 16,37 0 2-16,17-11 1 0,15-11 6 16,10-10-1-16,3-10 0 15,4-4 1-15,-3-4-3 16,-5 0 5-1,-15 0-7-15,-13 3 10 0,-21 7-11 16,-16 7 10-16,-11 6-5 16,-6-1 0-16,0 4 2 15,-14 6 3-15,-13 8-2 16,-11 10 3-16,-4 0-3 16,-7 36 3-16,-1 14-4 15,11 11 5-15,10 3 5 16,22-2 7-16,7-4-9 15,25-8-4-15,33-14 4 16,17-14 5-16,14-16 10 0,7-6-23 16,4-16-4-16,5-26-20 15,-71 14-114-15,-10 2-327 16</inkml:trace>
  <inkml:trace contextRef="#ctx0" brushRef="#br0" timeOffset="1900.75">9121 5518 392 0,'0'0'123'0,"0"0"-55"16,0 0-5-16,0 0 23 15,0 0-9-15,0 0 0 16,4-40-9-16,-4 38 25 15,0 0-4-15,0 0-8 16,-4 0-31-16,-2-2-7 16,-1 2-5-16,1 0-5 15,-4 0-5-15,6 2-9 0,-3 0 11 16,-1 0-21 0,-2 0 9-16,-5 8-14 0,-10 26 3 15,-8 14-1-15,-5 11 6 16,3 0-2-16,4 0-8 15,10-9 10-15,9-8-8 16,10-12 0-16,2-8 1 16,0-8-8-16,12-8 5 15,13-6-2-15,10 0 2 16,11-30 4-16,4-12-4 16,0-8 0-16,-2 2-1 15,-15 8 5-15,-8 9-10 0,-12 13 8 16,-9 13-5-16,-4 5 1 15,0 0 0-15,0 0-1 16,0 30-5-16,0 8 3 16,-4 2 6-1,4-8-6-15,0-6 6 0,4-6-7 16,27-10 5-16,12-6-1 16,9-4 0-16,5 0 0 15,1-4-3-15,-7-8-2 16,-9 8 1-16,-8 2 0 15,-14 2 2-15,-9 0-2 16,-6 0 4-16,-5 8-2 16,0 0 2-16,0 0 2 15,0-4 1-15,0-2 12 16,0 0-10-16,0-2 15 0,0 0-19 16,0 0-1-16,17-10-7 15,15-20 6-15,11-8-1 16,1 4 3-16,-4 9-2 15,-2 10 0 1,-10 9-1-16,-3 6 4 16,0 0-4-16,-5 0-2 0,-3 20 2 15,1 6 4-15,3 4-3 16,3-2 1-16,19-4-28 16,-26-22-132-16,5-2-276 15</inkml:trace>
  <inkml:trace contextRef="#ctx0" brushRef="#br0" timeOffset="3478.22">11884 5344 502 0,'0'0'403'16,"0"0"-323"-16,0 0-76 0,0 0 57 15,0 0 28 1,0 0 12-16,-234 238-34 0,203-184-6 15,11-11-14-15,11-9-26 16,9-8-1-16,0-10-18 16,14-12-3-16,21-4 5 15,11-4 1-15,4-22-5 16,3-3 1-16,-8 2-1 16,-12 4-3-16,-11 8 1 15,-15 7 4-15,-7 5 3 16,0 3-3-16,0 0 11 15,-7 7-1-15,-15 16-7 0,0 8-5 16,6-5 0-16,16-4 0 16,0-8-3-16,27-6 1 15,27-8 1-15,13 0-3 16,6-2 0-16,1-18 3 16,-5 0-15-16,-9-2 4 15,-14 6-4-15,-9 4 15 16,-20 8-2-16,-9 4 4 15,-8 0-5-15,0 20 8 16,0 16 9-16,-6 14 6 16,-5 8-3-16,-1 20-10 15,4 18 8-15,-1 7 57 16,3-1 45-16,-2-16-97 0,6-10-16 16,2-8 13-1,0-7-5-15,0-9 6 0,0-22-16 16,0-14 3-16,8-10-4 15,-6-6 2-15,-2 0 2 16,0-2 2-16,0-24 12 16,0-16-15-16,0-14-3 15,0-15 3-15,0-20-5 16,4-22 2-16,11-19-1 16,6-11-2-16,3-5-4 15,3 6 3-15,-1 19-13 16,1 25 9-16,-5 30 6 15,-6 26-3-15,-3 20 4 16,-2 11 0-16,3 10-4 0,1 1-4 16,1 1 9-16,-3 30 0 15,-8 15-5-15,-5 10 12 16,0 6-10-16,-11 0 7 16,-16-5-6-16,4-14 2 15,8-14 0-15,9-11-1 16,6-12-10-16,0-6-17 15,37 0-13-15,17-20 23 16,9-10 1-16,1-2 13 16,-6 11-2-16,-9 15 5 15,-9 6 0-15,-8 2-3 16,-7 37 3-16,-4 15 2 16,-7 10 8-16,-6 10-2 15,-8 8 16-15,0 1-8 0,0-2 9 16,0 0-8-16,0-7-1 15,7-6 25-15,1-11-23 16,0-17-11-16,-2-15-2 16,-3-14-4-16,-1-11 7 15,-2 0-2-15,0-12 2 16,0-30-6-16,-16-21-1 16,-4-15-2-16,2-10 0 15,3-15 1-15,3-7-2 0,8-2-4 16,4 2 7-1,2 9-10-15,31 11 9 0,19 12-8 16,8 12 7-16,5 14-4 16,-3 18-5-16,-8 15 8 15,-12 17-6-15,-13 2 3 16,-7 10 3-16,-11 22 1 16,-11 12 2-16,0 9 0 15,-17 7 1-15,-31 8 0 16,-12-4 0-16,-9-3 3 15,7-10-7-15,15-14 8 16,16-13-10-16,16-10 10 16,12-6-10-16,3-4 1 15,13-4-16-15,39 0 0 16,19-10-8-16,16-20-18 0,2-4-23 16,-6 6 13-16,-12 6 20 15,-15 5 27-15,-12 13 3 16,-6 4 5-16,-12 0 0 15,-5 0 1-15,-8 4 8 16,-6 6 1-16,-2-2 20 16,-5-4 2-16,2-4 17 15,-2 0-9-15,0 0 14 16,0 0-17-16,0 0-13 16,-2-8-13-16,-3-14-2 15,5-6-6-15,0-8 2 16,2-4-7-16,30-4 3 15,12 0-3-15,12 6-70 16,6 8-67-16,11 4-67 0,-44 24-183 16,0 0-52-16</inkml:trace>
  <inkml:trace contextRef="#ctx0" brushRef="#br0" timeOffset="4792.55">14282 5514 510 0,'0'0'109'16,"0"0"1"-16,0 0-33 15,0 0 31-15,0 0-19 16,0 0 18-16,0 0-33 16,-85-28-26-16,54 56-16 15,2 8-4-15,0 2 13 0,6 2-5 16,12-4 15-1,11-3-24-15,0-9-11 16,7-8-11-16,24-10 7 16,10-6-7-16,3 0-1 0,2-18 4 15,-3-12-6-15,-10-5-4 16,-10 3-9-16,-14 4 5 16,-9 5-3-16,0-2 7 15,-11 9-2-15,-16 6 3 16,-2 0 0-16,4 8 1 15,7 0-1-15,9 2 4 16,9 0 0-16,0 0-3 16,21 0-1-16,27 0 0 15,14 2 1-15,8 2 0 16,-7 0 0-16,-5 4-1 0,-10 6 4 16,-10 6-6-16,-9 4 6 15,-7 8 0-15,-11 8-2 16,-3 9 18-16,-6 9 11 15,-2 4 8-15,0 0 1 16,0-4 3 0,0-5-4-16,0-9-25 0,4-11 19 15,3-6-19-15,-1-11 6 16,-4-8-16-16,2-4 11 16,0-4-10-16,-4 0 1 15,0 0 5-15,0-10-1 16,0-28 5-16,-4-20-12 15,-13-21-4-15,-3-9 5 16,-5-12-6-16,6-2-3 0,3-5 4 16,7 3-6-16,9 14 2 15,0 20 6-15,0 21-2 16,18 23-1-16,4 12-3 16,7 10 5-16,2 4-6 15,0 0 4-15,0 25 1 16,-6 8 0-16,-11 10 1 15,-12 1-1-15,-2 0 0 16,-7 2-18-16,-24-2 13 16,-7-6-18-16,0-8 12 15,9-10-4-15,11-9 12 16,9-10-4-16,9-1 6 0,0 0-6 16,23-1-28-1,23-22 34-15,14-3 6 16,5 4-7-16,3 4 9 0,-6 8-9 15,-9 8 4-15,-8 2-2 16,-14 0 1-16,-6 10 2 16,-8 10 1-16,-8-2-1 15,-4-6 19-15,-5 2-14 16,0-6 9-16,0-3-3 16,-2-2 19-16,-14-3-15 15,-1 0-12-15,5 0 8 0,1 0-11 16,3 0 12-16,8-14-10 15,0-8-3-15,0 0-17 16,35-4-9-16,7 2-39 16,13 2-25-16,12-4-36 15,4-2-19-15,-2 4 2 16,-4 2 34-16,-10 6 75 16,-7 6 28-16,-15 2 6 15,-8 3 3-15,-10 5 45 16,-8 0 33-16,-7 17 11 15,0 19 18-15,0 6-19 16,-5 2-18-16,-6 0-26 16,5-4 13-16,6-4-30 15,0-7-15-15,0-11-15 16,15-11-4-16,16-7-55 16,8-2-90-16,0-28-27 15,-26 6-175-15,-5 0-295 0</inkml:trace>
  <inkml:trace contextRef="#ctx0" brushRef="#br0" timeOffset="5477.72">15790 5249 797 0,'0'0'130'15,"0"0"-86"-15,0 0-44 16,0 0 0-16,0 0 1 16,0 0-1-16,0 0-14 15,269-51-13-15,-222 51-19 16,-9 0 11-16,-11 0 33 0,-9 0 2 15,-9 0 15-15,-7 5 45 16,-2 8-17-16,0 6 87 16,-15 10 4-16,-20 9-37 15,-2 4-31-15,3 0-3 16,10-2 1-16,9-2-21 16,12-8-5-16,3-4-28 15,0-5 2-15,20-10-9 16,7-4-2-16,2-7 4 15,-2 0-3-15,-1 0-2 16,-3-11-3-16,-6-9-7 16,-3-2-11-16,-5 2 9 15,-5 0-11-15,-2 2 9 0,-2 6-9 16,0 6 9 0,0 6-3-16,0 0 1 15,0 18-5-15,0 16 16 16,0 4 1-16,7-4 8 0,15-11-8 15,16-12 2-15,16-11 2 16,10 0 6-16,3-29-6 16,5-24 2-16,-5-13 0 15,-9-14 1-15,-10-5-1 16,-9-1-1-16,-4-4 3 16,-4-10 5-16,3-10-5 15,-1-19 8-15,-4-9 5 0,-10 1-17 16,-5 7 12-1,-9 22 7-15,-5 28 25 0,0 31-19 16,0 30 16-16,0 19-23 16,0 3 5-16,-11 63-13 15,-28 45 7-15,-7 37 31 16,-1 25-24-16,5 9 1 16,6-3-22-16,9-3 8 15,9-17-7-15,14-17-8 16,4-21 2-16,14-34-13 15,19-24-49-15,5-31-11 16,-5-32-240-16,-22-10-28 16,-6-28-424-16</inkml:trace>
  <inkml:trace contextRef="#ctx0" brushRef="#br0" timeOffset="5679.18">16414 5109 966 0,'0'0'184'16,"0"0"-147"-16,0 0 34 15,0 0 31-15,0 0-43 16,0 0-57-16,494-204-2 16,-373 185-34-16,1 11-118 15,1 8-82-15,-83 0 152 16,-7 0-434-16</inkml:trace>
  <inkml:trace contextRef="#ctx0" brushRef="#br0" timeOffset="6061.59">17201 5578 385 0,'0'0'368'0,"0"0"-281"15,0 0-21-15,0 0 82 0,0 0-42 16,0 0-37 0,93-70-36-16,-76 16-23 15,-3-2 0-15,-11 8-10 0,-3 8 12 16,0 14-3-16,-17 8 26 15,-7 13-10-15,-5 5-4 16,-2 10-21-16,-1 30 25 16,13 9 27-16,7 5-3 15,12 0-5-15,8-4-7 16,36-6 9-16,22-7-31 16,17-16-1-16,13-14-14 15,4-7-1-15,-7 0-71 16,-8-27-104-16,-70 9-119 15,-9 2-319-15</inkml:trace>
  <inkml:trace contextRef="#ctx0" brushRef="#br0" timeOffset="6878.79">19674 5279 712 0,'0'0'101'0,"0"0"24"0,0 0-48 15,0 0-37-15,0 0 80 16,0 0 6-16,0 0-68 15,-163 727-30-15,136-561-28 16,7-20 3-16,7-25-3 16,11-29-1-16,2-22-60 15,0-26-55-15,8-44-100 16,1-14-119-16</inkml:trace>
  <inkml:trace contextRef="#ctx0" brushRef="#br0" timeOffset="8903.34">19477 5256 768 0,'0'0'147'15,"0"0"6"-15,0 0-99 16,0 0-1-16,0 0-12 16,0 0 19-16,93-295-18 15,-39 311 2-15,-2 40-7 16,-10 20 11-16,-13 18-27 15,-18 10 1-15,-11 9-21 16,-11-3 1-16,-33-8-2 16,-8-16-2-16,0-23-27 15,13-27-13-15,10-24 38 0,11-12 4 16,9 0-1-16,9-8 1 16,0-18-7-16,14-4 4 15,25-2 1 1,17-4 0-16,9-2 2 0,6-1-2 15,1 0 4-15,-3-1-4 16,-5-7 3-16,-6-5-2 16,-7-8-10-16,-6-4 1 15,-5-6 0-15,-3 1 10 16,-5 7-2-16,-8 8 5 16,-3 14-3-16,-8 8 3 15,-9 8 4-15,-4 0-2 16,0 4 12-16,0-3-9 15,0-3-5-15,0-2-3 0,0 0 4 16,7 4-4-16,-2 10 1 16,-3 8-1-16,0 4 6 15,-2 2-11-15,0 0 10 16,0 0-5-16,0 0 0 16,0 0-1-16,0 0-1 15,0 0 2-15,0 12-3 16,-2 6 10-16,0 7-10 15,0-2 8-15,-1 0-6 16,-1-4 1-16,1-4 0 16,1-8 1-16,2-3 0 15,0-4 0-15,0 0 0 16,0 0 9-16,-2 0-4 16,2 0 16-16,-3-15-14 15,3-20-4-15,0-10-3 0,0-14 0 16,0-7 1-16,7-6 0 15,0-11 1-15,2-3 2 16,0 2-6-16,-5 12 8 16,-2 24 8-16,-2 20 9 15,0 20 16-15,0 8 1 16,0 20-32-16,0 50-6 16,-19 39 0-16,-13 35 32 15,1 14-15-15,-2 1 14 16,6-9-30-16,5-8 14 15,6-13-9-15,5-15 3 16,4-22-3-16,5-28-9 16,2-26 5-16,0-17-3 0,0-17-4 15,0-4-4-15,13-8-6 16,14-34-1-16,12-9 8 16,2-5-9-16,1 12 4 15,4 6 5-15,4 8-5 16,2 10 3-16,4 10-10 15,-3 10 11-15,-4 0-11 16,-6 28 12-16,-8 10-7 16,-4 2 2-16,-6-4-5 15,-5-8-16-15,-2-8-35 0,-3-8-31 16,-3-10-44-16,-4-2-101 16,-1 0 73-16,-1-18 27 15,-2-2 57-15,0 4 67 16,-4 8 18-16,0 4 17 15,0 4 6-15,0 0 33 16,0 0-14-16,0 0 0 16,4 8-14-16,0 12 39 15,-2 4 12-15,5 2-2 16,-5-4-20-16,2-6 4 16,2-6-4-16,-4-6-1 15,0-2 1-15,-2-2-23 16,0 0 18-16,0 0-3 15,0-25-11-15,0-10-34 0,0 1-2 16,0-4-3-16,0 4 3 16,2 4-4-16,15-6 5 15,15 2-7 1,6-2-11-16,11 2-23 0,4 7-38 16,1 9-38-16,-3 6-75 15,-6 6-39-15,-3 5 30 16,-2 1-9-16,0-4 28 15,-4 1 128-15,-3-3 51 16,-6 2 96-16,-8 0 17 16,-9 2-10-16,-3 2 26 15,-7 0 9-15,0 0 16 16,0 0 31-16,-17 0-107 16,-8 14-4-16,-7 13-34 0,1 6 13 15,2 7 22-15,5 7-33 16,7-1-8-16,11-4-8 15,6-8 4-15,0-8-20 16,14-12-2-16,19-10-4 16,7-4-4-16,0-4 3 15,3-26-6-15,-8-8 0 16,-4-6-11-16,-13 4 6 16,-9 4 8-16,-7 7 0 15,-2 15 4-15,0 9 4 16,0 5-4-16,0 0 12 15,-9 22-13-15,0 10-3 16,3 10 2-16,6-4-1 16,0-6-2-16,17-6 3 15,24-14-5-15,5-12 8 0,6 0-10 16,4-12 5-16,-1-20-3 16,0-8-3-16,-3 0 6 15,-5 8-3-15,-13 7 7 16,-8 14-9-16,-8 4 10 15,-4 7-11-15,-6 0 2 16,-1 18 4-16,-5 17 0 16,-2 5 0-16,0 8 0 15,0-4 0-15,-7 0 0 0,-11-6 5 16,5-6-12-16,7-14 6 16,4-6-5-16,2-8-22 15,0-4 4 1,35 0 0-16,21-16 23 0,17-22 0 15,8-10 2-15,0-4-2 16,0-6 6-16,-6-2-11 16,-8-2 4-16,-11 1-3 15,-15 5-10-15,-18 6 8 16,-13 6 3-16,-10 12-6 16,0 10 6-16,-31 12 4 15,-19 10-5-15,-8 0 9 16,-2 28-4-16,2 12 14 0,8 10-2 15,21 4-1-15,26-1 6 16,8-2 18-16,68-6 11 16,39-7-4-16,27-14 16 15,25-12-40-15,-2-10-15 16,-8-2-6-16,-29 0-96 16,-105 0-174-16,-20 0-709 15</inkml:trace>
  <inkml:trace contextRef="#ctx0" brushRef="#br0" timeOffset="10007.26">5530 7006 807 0,'-7'-36'139'0,"4"30"45"16,1 6-96-16,-4 18-59 0,-5 48 16 15,-5 36 75 1,-5 37-27-16,2 24-19 15,-3 7-48-15,1 0 0 16,0-12-20-16,4-21-5 16,11-25-1-16,6-29-14 0,0-27-59 15,0-26-67-15,4-30-193 16,1-26-222-16</inkml:trace>
  <inkml:trace contextRef="#ctx0" brushRef="#br0" timeOffset="10370.82">5219 8079 797 0,'0'0'150'16,"0"0"-101"-16,0 0-39 15,0 0 34-15,0 0 85 0,0 0-40 16,373-66-3 0,-279 42-22-16,-12 3-30 0,-10 6-31 15,-22 7 4 1,-21 6-6-16,-15 2-2 15,-14 0 0-15,0 24 1 0,-25 22 22 16,-8 14-2-16,2 2 1 16,11-12-11-16,15-12 35 15,5-16-13-15,27-11-3 16,27-11-15-16,17 0 10 16,6-18 3-16,-5-19-12 15,-14-3-7-15,-29 2-4 16,-26 0 12-16,-6 2-10 15,-64 12 20-15,-27 10-15 0,-10 10-8 16,12 4-3-16,37 0-7 16,42 1-36-16,13 8-106 15,29-1-264-15</inkml:trace>
  <inkml:trace contextRef="#ctx0" brushRef="#br0" timeOffset="11062.34">7965 7852 621 0,'0'0'226'0,"0"0"-88"16,0 0-80-16,0 0-5 0,0 0 11 15,0 0 25-15,0 0 31 16,0 120-62 0,0-71-6-16,0-7 9 0,0-12-19 15,5-10-13-15,26-4-5 16,11-8-24-16,11-8 16 16,14 0-13-16,6-6 2 15,4-14-4-15,-9 4 3 16,-7 8-4-16,-16 6 0 15,-10 2 1-15,-15 0 4 16,-7 2-10-16,-6 10 9 16,-7 4-4-16,0-4 1 15,0-4 6-15,0 0-4 0,0-6 5 16,0-2 6 0,0 0-9-16,0 0-2 0,0 0-3 15,11-14-9-15,11-18-1 16,9-8 6-16,5-4 6 15,-3 12-2-15,-6 10 0 16,-4 10 1-16,-8 8-3 16,-1 4 2-16,3 0-4 15,3 4 0-15,3 22 2 16,2 6 4-16,2 0 1 16,-6-2-3-16,-3-8 0 15,-3-6 0-15,-5-10-38 16,-6-6-65-16,-4 0-127 15,0-14-245-15</inkml:trace>
  <inkml:trace contextRef="#ctx0" brushRef="#br0" timeOffset="11392.88">8259 7327 1038 0,'0'0'0'0,"0"0"-3"15,0 0-40-15,0 0 7 16,0 0 35-16,0 0-2 16,700-415 6-16,-544 343 1 15,-23 16-1-15,-21 19-3 16,-25 17 2-16,-21 17 65 16,-17 3 55-16,-20 32-40 15,-17 46 6-15,-12 34 53 0,-2 28-12 16,-28 25-29-16,-3 1-29 15,4-9-30-15,11-19-2 16,11-30-29-16,7-28-8 16,0-26-2-16,0-22 0 15,3-17-34-15,13-15-103 16,-3 0-117-16,-11-12-128 16,-2-10-296-16</inkml:trace>
  <inkml:trace contextRef="#ctx0" brushRef="#br0" timeOffset="12072.66">9346 7872 998 0,'0'0'169'16,"0"0"-157"-1,0 0 2-15,0 0 27 0,0 0 46 16,0 0 1-16,199-22 3 16,-128 21-50-16,3 1-3 15,-8 0-28-15,-5 0-2 16,-13 1-6-16,-9 12-2 15,-10-4 0-15,-8 0 2 16,-7-4 4-16,-7-1-6 16,-5-2 4-16,-2-2 0 15,0 0 17-15,0 0 30 0,0 0 2 16,0 0-4-16,0 0-27 16,0 0-10-16,0-6-9 15,0 2-3-15,0 0-2 16,0 0 0-16,11-6-9 15,11-4 10-15,7 0-5 16,0 2-13-16,0 4-4 16,-4 4 2-16,-3 4 21 15,0 0-14-15,-2 0 14 16,-2 0-7-16,0 0 5 16,-5 0 2-16,-3 0 0 15,-4 0-1-15,-6 0 2 16,0 0-3-16,0 0 4 15,0 0 8-15,0 0-5 0,0 2 23 16,0-2-16-16,0 2 5 16,0-2-8-16,0 2-3 15,0 0-1-15,0 0-3 16,0 0-1-16,0 1 3 16,0-2-7-16,0-1 9 15,-2 2-10-15,0-2 9 16,0 2-5-16,-4 0 4 15,4 0 0-15,2-2 7 16,-2 0-8-16,2 0 13 16,0 0-13-16,0 0 14 15,0 0-13-15,0 0 6 16,0-2-5-16,0-14 0 16,14-6-5-16,3 0 3 15,10 2-7-15,4-4 1 0,10 4-24 16,7 0-90-16,-29 14-113 15,-2 2-340-15</inkml:trace>
  <inkml:trace contextRef="#ctx0" brushRef="#br0" timeOffset="12810.67">10465 7750 382 0,'0'0'186'15,"0"0"-73"-15,0 0-20 16,0 0-3-16,0 0 13 16,0 0 14-16,35-52-7 15,-35 52-27-15,0 0-11 16,0 0 4-16,-10 14-40 15,-9 12-17-15,-1 10-2 0,5 0 14 16,3-1 1-16,10-6 3 16,2-7-14-16,0-1-6 15,12-10 7-15,12-3-8 16,10-8 6-16,6 0-15 16,-1-11 8-16,2-19-11 15,-5-9 6-15,-7-1-5 16,-10 0 2-16,-9 8-4 15,-10 8 0-15,0 8 3 16,0 6-2-16,-14 2-2 16,-11 4 3-16,-4 4-6 15,0 0-2-15,1 0 3 16,3 0-3-16,9 0 3 16,10 2 1-16,1 4-21 15,5 4-33-15,0 4-48 16,3 4-17-16,7-12-193 0,6-4-142 15</inkml:trace>
  <inkml:trace contextRef="#ctx0" brushRef="#br0" timeOffset="13644.43">10044 7965 534 0,'0'0'148'0,"0"0"-87"15,0 0-16-15,0 0 32 16,0 0 6-16,0 0-2 16,2 0-20-16,-2 16 14 15,0 6 8-15,0 1-13 16,0 2-10-16,0-1 20 15,0-10-48-15,0-6-17 16,0-6-3-16,0-2 2 16,0 0 1-16,0 0 31 0,0 0-5 15,0 0 3 1,0-6-15-16,0-16-12 0,0-8-15 16,4-3-1-16,6 4 6 15,0-3-2-15,9-1 11 16,6 1-14-16,7 2 10 15,-1 5-11-15,0 4 2 16,-4 5-2-16,-7 8-1 16,-9 6 0-16,-1 2-5 15,0 0-12-15,7 0-61 16,8 0-60-16,-15 0-119 16,1 0-381-16</inkml:trace>
  <inkml:trace contextRef="#ctx0" brushRef="#br0" timeOffset="14557.78">11086 7760 647 0,'0'0'146'16,"0"0"-64"-16,0 0 10 15,0 0 28-15,0 0-26 16,0 0-16-16,0 0-22 16,-126-32-29-16,92 62 10 15,-1 8-19-15,6 6 16 16,6 2-13-16,7-1-1 0,10-11-15 16,6-9-1-16,0-7-1 15,13-11-2-15,16-7 22 16,11 0-7-16,4-29 6 15,8-22-14-15,4-17 3 16,0-15-10-16,-3-9 1 16,-2-8 0-16,-4-15 1 15,-3-9 6-15,-6-12-7 16,-7-4 24-16,-12-1-9 16,-13 16 10-16,-6 25-19 15,0 36 19-15,0 32 16 16,0 22 17-16,0 10-29 0,0 0-31 15,-6 26-4-15,-11 48 4 16,-9 46 6-16,-6 33-4 16,3 15 14-16,10 7-14 15,7-13 4-15,10-9-5 16,2-23-1-16,0-26 0 16,20-25-35-16,20-31-42 15,8-24-67-15,5-20-43 16,-31-4-172-16,-4-26-39 15</inkml:trace>
  <inkml:trace contextRef="#ctx0" brushRef="#br0" timeOffset="15275.81">11664 7852 693 0,'0'0'222'16,"0"0"-88"-16,0 0-36 16,0 0-4-16,0 0-25 15,0 0 1-15,19-6-25 16,-19 28 17-16,0 5-10 15,0-8-18-15,2-5-23 16,23-6 7-16,4-8-14 16,11 0 0-16,5 0 5 15,4-11-4-15,0-11-5 16,-2-3-9-16,-11 1-5 16,-7 6-5-16,-12 9 15 15,-8 2-8-15,-6 7 11 16,-3 0-3-16,0 0-3 15,0 14-7-15,0 8 14 16,0 3 2-16,0-6 3 16,0-1-10-16,13-5 5 0,16-8-1 15,10-2-10-15,9-3 4 16,0 0-19-16,1-11-27 16,1-10-5-16,-6-5-13 15,-8 1 7-15,-5 5-32 16,-11 6 35-16,-9 2 40 15,-5 4 21-15,-6 4 0 16,0 4 2-16,0 0 2 16,0 0 2-16,0 0 17 15,0 0 4-15,0 0-17 0,0 0-9 16,0 8 14-16,0 4-14 16,0 2 1-16,0-1-2 15,0-2 3-15,0 0 2 16,0-4 2-1,14 1 13-15,1-4-19 0,6-4 8 16,-1 0-1-16,2 0 6 16,-2 0-12-16,-2-8 6 15,0-7-6-15,-2-2-2 16,-3-1 5-16,-5 2-5 16,-2 4 0-16,-6 0 5 15,0 6 5-15,0 2-6 16,0 2 19-16,0 2-10 0,0 0-8 15,0 0-5-15,-3 0 0 16,-2 0-11-16,-1 0-49 16,1 0-12-16,1 6-14 15,-2 0 24-15,-2 2 17 16,-5-2-2-16,5-6-123 16,-2 2-554-16</inkml:trace>
  <inkml:trace contextRef="#ctx0" brushRef="#br0" timeOffset="15970.33">12456 7720 629 0,'0'0'126'16,"0"0"-61"-16,0 0 1 15,0 0-2-15,0 0 27 16,0 0-23-16,72-72-14 16,-61 64-13-16,-2 0 6 15,-2 2-11-15,2 0-4 0,-3 1-12 16,1 2 3-1,-2 1-4-15,-5 0-10 0,0 2 3 16,0 0-3-16,0 0 14 16,0 0-9-16,0 0 10 15,0 16-18-15,-8 12 21 16,-9 8-8-16,-3 2 2 16,3 0-5-16,0-2-3 15,11-2 15-15,4-5-21 16,2-7 2-16,0-7-8 15,2-5 4-15,15-2-5 16,6-8 6-16,6 0 3 0,8 0 2 16,9-18-3-16,-4-8-4 15,-1-2 4 1,-6 0-7-16,-7 2 0 0,-8 0-1 16,-2-2 0-16,-2 0 2 15,-8 0 3 1,-3 0-2-16,-5 7 0 0,0 8 6 15,-16 3-5-15,-10 6-8 16,-3 4 5-16,-3 0-2 16,1 0-5-16,4 9 6 15,8 12 0-15,3 9 0 16,5 8 12-16,7 4-10 16,4 0 14-16,0-3-14 15,27-10 11-15,17-4-10 16,9-11 12-16,10-10-11 0,-1-4-4 15,-2 0-13-15,3 0-91 16,-46-3-106-16,3-5-237 16</inkml:trace>
  <inkml:trace contextRef="#ctx0" brushRef="#br0" timeOffset="16403.68">14224 7275 740 0,'0'0'147'16,"0"0"-50"-16,0 0 20 15,0 0 12-15,0 0-11 16,0 0-19-16,0 0-41 15,10-166-44-15,-27 264 10 16,-3 30 55-16,2 12-44 0,7 0-5 16,11-9-27-16,0-19 5 15,0-17-8-15,20-25-6 16,0-20-77-16,-2-24-89 16,-16-26-255-16,-2-16-383 15</inkml:trace>
  <inkml:trace contextRef="#ctx0" brushRef="#br0" timeOffset="17245.44">13994 7798 937 0,'0'0'131'0,"0"0"-123"16,0 0-8 0,0 0 99-16,0 0-7 15,0 0-20-15,417-210-31 0,-313 128-31 16,-8-9-9-16,-16-1-2 15,-15 0 4-15,-20 1-1 16,-19 3 1-16,-17 2-4 16,-9 12 4-16,0 20 7 15,-22 19 31-15,-1 21 38 16,4 14-18-16,-6 14-25 16,1 57-16-16,-8 33-13 15,1 31 32-15,9 13-14 16,9-6 9-16,8-10-19 0,5-17 2 15,0-25-6-15,5-20 4 16,10-16-2-16,1-19-11 16,-3-16-4-16,-1-10 1 15,-8-8-4-15,-2-1-12 16,-2 3 14-16,0-3 1 16,0 1 2-16,0 3 3 15,0 0-2-15,0 5-2 16,-4-4 7-16,-3 6-11 15,-2-5 10-15,4 4-10 16,3-1 5-16,0 6 0 16,0-3 0-16,0-3 0 15,-3 0 0-15,5-1 4 16,0-2 1-16,0 0 1 0,0 0-9 16,0-2 3-16,0-4 0 15,0 0-3-15,5 0-2 16,14 0 5-16,6-14 0 15,0 2 3-15,-1-1-2 16,-7 10-2-16,0 1 3 16,-2 2-4-16,1 0-4 15,6 4 3-15,0 12-2 16,5 2 1-16,-3-4 3 16,5-4-13-16,0-8 11 15,7-2-21-15,6-6 1 16,3-26-28-16,3-10 23 15,-2-5-32-15,-11-1 8 16,-6 5 20-16,-13 0 8 16,-11 9 23-16,-5 4 1 0,0 8-3 15,-8 10 5-15,-11 6-2 16,-4 6 14-16,-6 0 11 16,-2 18-11-16,-2 22-3 15,4 9 11-15,8 2-10 16,15-4 18-16,6-5-12 15,14-10 7-15,30-6-9 16,12-12 3-16,12-12-19 16,9-2-15-16,7 0-61 15,-48-2-112-15,0-6-282 16</inkml:trace>
  <inkml:trace contextRef="#ctx0" brushRef="#br0" timeOffset="18034.25">17534 7407 610 0,'0'0'171'0,"0"0"-33"16,0 0-59 0,0 0-38-16,0 0 21 15,0 0 84-15,0 0-41 16,18 321-47-16,-20-207-28 0,-6-16 13 16,0-13-13-16,2-23 5 15,-1-18-8-15,3-18 1 16,-1-14-12-16,0-12-7 15,1 0 8-15,0-26 0 16,-1-28-17-16,5-24-1 16,0-25 1-16,7-15 0 15,26-20 9-15,10-11-9 16,5-3 0-16,8 8-1 16,5 15 4-16,-1 31-5 15,-4 32 5-15,-14 30-1 16,-11 30 3-16,-11 6-10 15,-9 26 9-15,-9 32-4 16,-2 18 5-16,-11 14 3 16,-34 6-6-16,-12 1-1 0,-11-1 1 15,-2-8 2-15,3-13-8 16,11-23-3-16,16-24 6 16,11-12-4-16,15-12 5 15,8-2 1-15,6 0 0 16,0 0-2-16,0 8-3 15,27 12-3-15,16 8 7 16,9 6 20-16,6 0-19 0,-4-5 4 16,-2-6-5-1,-4 0 0-15,-1-6 0 0,0-6-4 16,2-8-40-16,2-5-97 16,-37 0-57-16,-2 0-237 15</inkml:trace>
  <inkml:trace contextRef="#ctx0" brushRef="#br0" timeOffset="18376.12">18425 7664 929 0,'0'0'189'0,"0"0"-164"16,0 0 1-16,0 0 52 16,0 0-12-16,0 0 1 15,-21 258 4-15,83-255-15 16,20-3 2-16,14-40-32 0,2-27-13 15,-6-17-12-15,-8-8 3 16,-14-8-4-16,-26 1 0 16,-26 3-1-16,-18 6 4 15,-31 8-2-15,-35 16 1 16,-7 23 5-16,0 29 1 16,3 14 23-16,8 38 5 15,9 36-26-15,12 27 11 16,24 17-7-16,17 2 14 15,35-8-11-15,43-19 1 16,27-23-18-16,16-24 4 16,-1-16-4-16,-13-6-67 15,-18-2-96-15,-78-22-121 16,-11 0-34-16</inkml:trace>
  <inkml:trace contextRef="#ctx0" brushRef="#br0" timeOffset="19434.95">3201 5999 982 0,'0'0'301'16,"0"0"-185"-16,0 0-4 16,0 0-7-16,0 0-53 15,0 0-25-15,0 0 81 16,47 91-51-16,54-109-24 16,-6 0-33-16,-15 14 0 15,-22 4-37-15,-56 6-120 16,-2 22-205-16</inkml:trace>
  <inkml:trace contextRef="#ctx0" brushRef="#br0" timeOffset="20164.04">3317 10750 497 0,'0'0'339'0,"0"0"-208"15,0 0 22-15,0 0 21 16,0 0-55-16,0 0-33 16,-89 66-17-16,106-46 3 15,17-4-18-15,11-4-16 16,13-4-18-16,13-6-13 0,9-2-7 16,8 2-33-1,-59-2-150-15,-10 0-322 0</inkml:trace>
  <inkml:trace contextRef="#ctx0" brushRef="#br0" timeOffset="20936.4">5420 10199 536 0,'0'0'117'0,"0"0"-36"15,0 0 8-15,0 0 39 0,0 0 19 16,0 0-22 0,5 1-86-16,-5 72 11 0,-5 17 34 15,1 8-49-15,0 2-21 16,-4 3-12-16,4-7-1 16,4-10-1-16,0-18-6 15,0-25-90-15,14-25-104 16,-8-18-176-16,-1-18-122 15</inkml:trace>
  <inkml:trace contextRef="#ctx0" brushRef="#br0" timeOffset="21725">5356 10240 505 0,'0'0'166'0,"0"0"-131"0,0 0 0 15,0 0 39-15,0 0 2 16,0 0 34-16,118-611-10 15,-53 589-28-15,1 20-16 16,-5 2-2-16,-17 32-16 16,-13 26 13-16,-22 14-25 15,-9 8-11-15,-20 5 2 16,-26 1-17-16,-6-4 11 16,1-11-10-16,13-16 4 15,13-14-1-15,17-9-8 16,8-6 4-16,0-2-6 15,33 0 3-15,7-2 6 16,7 0-6-16,-1 4 9 0,-1 4-9 16,-5 2 9-1,-11 10-11-15,-13 8 8 0,-14 7-3 16,-2 9 11-16,-7 0-6 16,-28-2 10-16,-3-6-14 15,-4-8 8-15,1-11-4 16,3-10-3-16,3-11 0 15,4-9 1-15,10-5 0 16,11-4-3-16,10 0 2 16,0-13-2-16,24-19-14 15,25-13 14-15,15-4 1 16,10 5 3-16,4 6-8 16,0 10 6-16,-2 10-2 15,-10 12 0-15,-6 6-4 16,-12 0 2-16,-13 6 4 0,-10 14 1 15,-8-2 4-15,-5 0 9 16,-8-4 2-16,-2-6 13 16,-2-4-13-16,0-4 10 15,0 0 2-15,0 0-12 16,0 0 6-16,0-14-14 16,0-16-2-16,11-6-1 15,14-6-14-15,13 0-10 16,5 2-34-16,7 4-64 15,6 8-64-15,0 2-70 16,-2 9-17-16,-8 9 13 16,-7 6 64-16,-10 2 188 15,-10 0 1-15,-5 6 117 16,-5 16 18-16,-3 7 9 0,-6 7-4 16,0 6-7-16,0 2-4 15,-2 2-47-15,-11-8-15 16,3-6-35-16,6-10-12 15,2-5-20-15,2-12-2 16,0-5-81-16,0-4-216 16,0-22-218-16</inkml:trace>
  <inkml:trace contextRef="#ctx0" brushRef="#br0" timeOffset="21851.14">6721 10317 1001 0,'0'0'79'0,"0"0"-79"16,0 0-57 0,0 0-97-16,0 0-377 0</inkml:trace>
  <inkml:trace contextRef="#ctx0" brushRef="#br0" timeOffset="22614.1">7203 10818 796 0,'0'0'77'15,"0"0"-38"-15,0 0 12 16,0 0 63-16,0 0-12 16,0 0-25-16,15 88-7 15,26-112-30-15,3-20-16 16,1-14-20-16,-5-6-8 16,-9-6-18-16,-4-1-10 15,-8 7-2-15,-9 10 5 0,-8 14-7 16,-2 12 30-1,0 14 6-15,0 12 7 0,-18 2 20 16,-2 0-25-16,-2 28 7 16,-5 10-5-16,0 10 6 15,2 11 5-15,8 3 1 16,8-1 5-16,9-4-2 16,0-13 8-16,36-16-13 15,17-24 4-15,13-4-18 16,11-34-1-16,6-22-17 15,-4-12 5-15,-3-7-14 16,-9-5 0-16,-11 0 5 16,-12 4 19-16,-11 4-6 15,-12 18 18-15,-10 19-7 0,-9 23 33 16,-2 12 35 0,-2 48-9-16,-34 49-43 15,-15 51 12-15,-10 45-2 0,4 29 37 16,12 19-43-16,18-4 10 15,27-15 35-15,0-42-33 16,58-49-22-16,25-53-1 16,28-52-2-16,19-26-9 15,3-54-36-15,-4-34 36 16,-21-18-6-16,-37 1-19 16,-34 5-15-16,-34 7 26 0,-3 10 14 15,-49 7 0-15,-27 15 6 16,-20 19 1-16,-12 20-5 15,0 14 11-15,21 8-12 16,22 0-1-16,34 0-12 16,29 4-85-16,2 2-131 15,29-4-272-15</inkml:trace>
  <inkml:trace contextRef="#ctx0" brushRef="#br0" timeOffset="23759.41">10226 10640 603 0,'0'0'149'0,"0"0"-78"16,0 0 1-16,0 0 0 0,0 0 36 15,0 0-9-15,0 0-17 16,19 66-15-16,16-66 8 16,3-22-9-16,1-16-24 15,-3-4-23-15,-7-7-15 16,-9 1 5-16,-11-2-7 15,-7 2-2-15,-2 4 1 16,0 4-5-16,-21 8 4 16,-4 10-1-16,-4 12 0 15,0 10-4-15,0 1 5 16,-7 36 0-16,3 17-4 16,0 8 10-16,4 6-11 15,10-1 10-15,11-7-7 16,8-6 2-16,0-8-2 15,13-10 2-15,30-14 0 0,13-14-5 16,17-8 5-16,9-12-2 16,5-28-22-16,0-10-58 15,-5-6-74-15,-59 30-128 16,-8 5 6-16</inkml:trace>
  <inkml:trace contextRef="#ctx0" brushRef="#br0" timeOffset="25082.53">10817 10369 550 0,'0'0'215'16,"0"0"-92"-16,0 0-23 16,0 0 31-16,0 0-46 15,0 0-51-15,-5-40-6 16,36 40 14-16,1 0 5 0,-3 12-25 16,-7 16 9-1,-7 12 2-15,-7 6 0 0,-8 12-5 16,0 7 10-16,-27 7-23 15,-6-2-7-15,-4-6 2 16,11-16-5-16,6-16 0 16,13-18-2-16,7-12-6 15,0-2-1-15,18-14-2 16,27-26-5-16,10-14-1 16,5-8-9-16,-2-2 2 15,-7 4 2-15,-9 9 4 16,-10 15 11-16,-14 14 4 15,-12 12-1-15,-4 6 1 16,-2 4 19-16,0 0 4 0,-4 0-3 16,-18 30-13-1,-4 12-8-15,-1 9 7 0,9-1-5 16,13-10-3-16,5-8 4 16,0-12-8-16,40-12 1 15,20-8-9-15,23-4-4 16,6-28-44-16,-2-6 12 15,-11 5-33-15,-18 12 42 16,-19 14 4-16,-14 7 34 16,-10 17 1-16,-9 37 5 15,-6 18 40-15,0 12 1 16,0-2-10-16,-12-2-1 16,5-5 1-16,7-5-6 0,0 14-11 15,2-2-2-15,25-4 115 16,2-9-75-16,-2-27-48 15,-2-20-9-15,-10-12 1 16,-6-8 2-16,-4-2 0 16,-5-16 13-16,0-30-12 15,0-20 3-15,0-19-1 16,0-15-7-16,-3-18 3 16,-4-14-3-16,5 1 1 15,2 17-14-15,0 27 13 16,0 32 1-16,14 18-8 15,8 17 7-15,9 8 0 16,10 8-9-16,1 4 9 16,2 0-1-16,-1 20-3 0,-6 16 3 15,-8 8 2-15,-8 9 1 16,-15 1 4-16,-6 2 0 16,-4 2-4-16,-34-8 4 15,-11-5-3-15,-9-8-2 16,4-15-12-16,12-8-44 15,15-14-64-15,27 0-74 16,0-7-390-16</inkml:trace>
  <inkml:trace contextRef="#ctx0" brushRef="#br0" timeOffset="25494.34">12450 9587 806 0,'0'0'140'0,"0"0"3"16,0 0-110-16,0 0 1 15,0 0 35-15,0 0 6 0,14 16 71 16,-14 76-39-16,0 20-37 16,0 15-10-16,-16 5 3 15,-2 1-20-15,4-9-23 16,6-12-10-16,8-16-9 15,0-17-1-15,0-23-13 16,15-26-57-16,18-26-61 16,12-4-71-16,11-42-12 15,-29 2-94-15,-5 1-95 16</inkml:trace>
  <inkml:trace contextRef="#ctx0" brushRef="#br0" timeOffset="26007.93">12809 10279 301 0,'0'0'428'0,"0"0"-257"15,0 0-68-15,0 0-6 16,0 0-20-16,0 0 12 16,-63 86 15-16,30-16-32 15,4-2 3-15,6-2-24 16,8-11 7-16,15-13-36 16,0-12-12-16,13-12-10 15,25-18 0-15,7 0-2 16,4-24-5-16,4-22-3 15,-1-6-28-15,-8-5 22 16,-9 9 4-16,-10 8 9 16,-14 16 6-16,-6 10-2 0,-5 12 7 15,0 2 13-15,0 0-2 16,-9 2-9-16,-11 26-4 16,0 10-2-16,7 4 0 15,11-8-1-15,2-3-6 16,19-12 4-16,31-5-1 15,10-7 0-15,6-7 2 16,-1 4 1-16,-11 3 3 16,-12 6-12-16,-13 1 8 15,-11-2-6-15,-5-4 6 16,-9 0-2-16,0-6 0 16,-4-2 0-16,0 2 1 15,0-2 0-15,0 0-2 16,8 0-1-16,1 0-25 15,8 0-1-15,5 0 7 0,3 0-12 16,0-6-14-16,-4 2 15 16,0-2-10-16,3-2-24 15,1-5-111-15,-18 8-134 16,-3-3-241-16</inkml:trace>
  <inkml:trace contextRef="#ctx0" brushRef="#br0" timeOffset="26445.76">13783 10519 510 0,'0'0'368'0,"0"0"-251"15,0 0-89-15,0 0 38 16,0 0 69-16,0 0 2 15,6 59-56-15,-6-33-28 16,0-8-17-16,0-3 19 16,0-6-17-16,0-5-7 15,0-3-27-15,0-1 10 16,0 0-7-16,0 0 2 16,0 0-5-16,0-5-4 15,0-22-9-15,22 0 9 0,7-5-8 16,2 5 15-16,-4 5-14 15,0 8 9-15,-3 4-4 16,-1 4 1-16,1 2-2 16,-2 4 2-16,3 0 1 15,-2 0-5-15,-4 8 9 16,-3 8-8-16,-1 4 6 16,-3 5-3-16,-6-2 2 15,-3-2-2-15,-3-6-6 16,0-5-45-16,0-3-52 15,0-7-71-15,0 0-197 16</inkml:trace>
  <inkml:trace contextRef="#ctx0" brushRef="#br0" timeOffset="26626.03">13694 9992 1274 0,'0'0'125'16,"0"0"-57"-16,0 0-68 16,0 0-8-16,0 0-31 15,0 0-47-15,0 0-297 16</inkml:trace>
  <inkml:trace contextRef="#ctx0" brushRef="#br0" timeOffset="28307.66">16249 9457 795 0,'0'0'208'15,"0"0"-41"-15,0 0-58 16,0 0-14-16,0 0-35 16,0 0 4-16,-12 190 0 15,2-45-30-15,3 7-9 16,3-6-23-16,-1-1-2 16,0-11 0-16,3-26-24 15,2-24-27-15,-2-31-131 0,2-53-246 16,-7-14-271-16</inkml:trace>
  <inkml:trace contextRef="#ctx0" brushRef="#br0" timeOffset="29026.39">15973 10363 788 0,'0'0'88'16,"0"0"-53"-16,0 0-35 15,0 0 33-15,0 0 86 16,0 0-51-16,287-249-38 15,-191 139-19-15,-3-2-6 16,-8 5-4-16,-16 9 5 16,-15 2-4-16,-19 8 17 0,-14 10 1 15,-15 16 29-15,-6 23-5 16,0 21 12-16,0 18-5 16,0 0-4-16,-2 42-30 15,-12 31-12-15,3 27 25 16,0 14-19-16,9 2 7 15,2-2-17-15,-3-1 20 16,-10 1-17-16,-5-3-4 16,-1-13 0-16,5-24 0 15,9-26 0-15,3-20-5 0,2-12-13 16,0-8-28 0,0-6-5-16,0-2 13 0,0 0 23 15,0 0 8-15,0-8-5 16,0-22 9-16,21-8 3 15,8-2-5-15,8-4 8 16,5 0-6-16,-1 7 2 16,-3 8 0-16,-3 7-6 15,-4 12-8-15,-4 7 10 16,-2 3-5-16,0 0 8 16,0 14-8-16,2 8 5 15,4-4 9-15,3-4-11 0,2-7 6 16,0-7-7-1,-3 0-8-15,-2 0 4 16,-8 0 1-16,-6-8 2 0,1-10 5 16,-3-7-19-16,2-11-61 15,0-6-70-15,-8 2 70 16,-9 2 33-16,0 8 22 16,-5 6 5-16,-21 6-1 15,-3 10 25-15,-2 8 32 16,-2 0 52-16,4 18-49 15,2 22 32-15,4 10 8 16,15 6-2-16,8 2-19 16,0-5-42-16,29-12 4 15,33-2-4-15,20-15 2 16,23-16-14-16,-56-8-64 16,-2-2-232-16</inkml:trace>
  <inkml:trace contextRef="#ctx0" brushRef="#br0" timeOffset="29375.46">19194 9767 499 0,'0'0'423'0,"0"0"-249"16,0 0-111-16,0 0-19 15,0 0 8-15,0 0 76 16,4 111-76-16,-10-33-16 15,-1 4-28-15,3 2 41 16,4-10-41-16,0-17-8 16,0-13-18-16,17-14-77 15,-7-30-134-15,-8 0-285 0</inkml:trace>
  <inkml:trace contextRef="#ctx0" brushRef="#br0" timeOffset="29738.95">18842 10513 925 0,'0'0'232'16,"0"0"-201"-16,0 0 30 15,0 0 31-15,0 0-12 16,0 0 13-16,489-62-75 15,-376 30-4-15,-10 2-12 16,-19 2-4-16,-22 4-50 16,-21 0-90-16,-41 18-165 15,0-4-129-15</inkml:trace>
  <inkml:trace contextRef="#ctx0" brushRef="#br0" timeOffset="29956.12">18751 9611 1007 0,'0'0'120'15,"0"0"-120"-15,0 0 2 16,0 0-8-16,0 0 5 15,0 0-133-15,553-207-169 16</inkml:trace>
  <inkml:trace contextRef="#ctx0" brushRef="#br0" timeOffset="30492.68">20077 10196 797 0,'0'0'205'16,"0"0"-78"-16,0 0-62 15,0 0 29-15,0 0-6 16,0 0-6-16,-34 58-23 16,26-27-22-16,0-5 4 15,4-8 4-15,2-8-21 16,2-8-21-16,0-2 1 15,0 0-2-15,0-6-4 0,6-24 3 16,17-6-2-16,6-8 1 16,0 0-10-16,0 3 7 15,0 7-8-15,-2 10 11 16,-3 14-13-16,-2 10 9 16,-2 0-4-16,0 8-3 15,2 16 0-15,1 4-5 16,0-4 2-16,-4-8-20 15,4-6 13-15,3-10-53 16,6 0-12-16,10-33-19 16,5-22-105-16,-30 25-45 15,-1-2-101-15</inkml:trace>
  <inkml:trace contextRef="#ctx0" brushRef="#br0" timeOffset="30702.12">20752 9581 506 0,'0'0'240'0,"0"0"-64"0,0 0-14 16,0 0-19-16,0 0-6 15,0 0-37-15,60-484 10 16,-60 484-65-16,0 27-28 16,0 47-7-16,-2 40 33 15,-21 28 20-15,-3 9-27 16,-1-11-29-16,7-9-6 16,4-11 3-16,8-8-2 15,5-16-4-15,3-21-4 16,0-25-58-16,18-32-114 0,-4-18-44 15,-1-34-214 1</inkml:trace>
  <inkml:trace contextRef="#ctx0" brushRef="#br0" timeOffset="30878">20524 9767 879 0,'0'0'188'15,"0"0"-66"-15,0 0-111 16,0 0 36-16,0 0 25 16,0 0-33-16,247-100-39 15,-133 70-29-15,-69 18-166 0,-11 6-244 16</inkml:trace>
  <inkml:trace contextRef="#ctx0" brushRef="#br0" timeOffset="31677.49">21099 10178 868 0,'0'0'72'16,"0"0"1"-16,0 0 2 16,0 0 14-16,0 0-62 15,0 0-15-15,272-150 2 16,-251 106-13-16,-15 6-1 15,-6 6 1-15,0 8-1 0,-25 10 0 16,-10 12 10-16,-5 2 4 16,-3 0 7-16,8 13 5 15,10 6-11-15,8 3 26 16,9 2-16-16,8 4-3 16,0 2-17-16,8-2 3 15,21-4-5-15,4-6-2 16,7-6 6-16,-3-6-6 15,-1 0 2-15,-7 2 2 16,-4 2-4-16,-9 6 3 16,-5 4 3-16,-7 3-3 15,-2-1 5-15,0-4-1 16,-2-8 7-16,2-2-6 16,0-7-6-16,6-1-2 15,5 0 4-15,7-7-1 0,7-19-3 16,1-6 1-16,4-5 1 15,-4 3-3-15,-3 8 0 16,-4 8 0-16,-9 12-1 16,-4 6-1-16,-4 0 0 15,1 8-5-15,-3 22 3 16,2 10 7-16,0 3-7 16,5-7 4-16,7-8-19 15,9-14-15-15,10-14-42 16,9 0 30-16,10-36-17 0,4-13-31 15,-2-7-34-15,0-8 3 16,-3-8 13-16,-6 0 88 16,-7-8 24-16,-7-9 4 15,-4-5 20-15,-4-12 17 16,-5-8 18-16,-7 1 8 16,-9 11 76-16,-4 20-17 15,0 26-36-15,0 27 66 16,-2 18-97-16,-4 11 26 15,-5 4-27-15,-7 52-32 16,-16 38-22-16,-5 38 34 16,2 19-25-16,13 1 13 15,15-9-18-15,9-17 2 0,0-16-10 16,25-12-2 0,4-17 2-16,2-21-15 15,-2-28-40-15,-2-28-97 0,-19-6-98 16,-6-28-318-16</inkml:trace>
  <inkml:trace contextRef="#ctx0" brushRef="#br0" timeOffset="31841.91">21970 9842 1052 0,'0'0'133'16,"0"0"-97"-16,0 0 11 15,0 0 47-15,0 0-73 0,0 0-21 16,591-281-69-16,-567 277-294 16</inkml:trace>
  <inkml:trace contextRef="#ctx0" brushRef="#br0" timeOffset="32827.48">23537 9801 590 0,'0'0'177'0,"0"0"-99"15,0 0-3-15,0 0 22 16,0 0-16-16,0 0-2 16,0-18-36-16,0 18-5 15,0 0-12-15,0 0 19 0,0 0 7 16,0 0 3-16,0 0-2 16,0 0-4-16,0 0-2 15,0 0-23-15,0-2 5 16,0 2-22-16,0 0 10 15,0-2-15-15,0 2 10 16,0-1-8-16,0 1 4 16,0 0-1-16,0 0-6 15,0 0 6-15,0 0-6 16,0 0 8-16,0 0-8 16,0 0 13-16,0 0-10 15,0 0 0-15,-5 19-4 16,-15 13 0-16,-6 4-2 15,6-1 6-15,7-11-11 0,7-8 14 16,6-10-14-16,6-6 5 16,31 0 1-16,14-8 1 15,9-8 0-15,-4 12 3 16,-9 8-2-16,-18 72-2 16,-20 54 2-16,-9 59 2 15,-18 36 4-15,-18 3-12 16,9-23 9-16,21-45-8 15,6-48 3-15,42-45-4 16,28-42 3-16,14-25-9 16,-4-21 7-16,-15-37-6 15,-26-5 5-15,-31-1 5 16,-8 6 8-16,-29 4 5 16,-31 5 2-16,-7 7-4 15,1 8-9-15,14 4-4 0,21 6-13 16,26-2-20-16,5-6-159 15,20 20-149-15,13-6-267 16</inkml:trace>
  <inkml:trace contextRef="#ctx0" brushRef="#br0" timeOffset="33185.89">24918 9090 658 0,'0'0'171'15,"0"0"6"-15,0 0 13 16,0 0-96-16,0 0-36 16,0 0-19-16,0 0 90 15,-25 316-47-15,2-143-31 0,-2-3-40 16,5-7 4 0,1-15-12-16,11-23-2 15,6-27-1-15,2-38-56 0,2-36-82 16,6-28-178-16,2-38-257 15</inkml:trace>
  <inkml:trace contextRef="#ctx0" brushRef="#br0" timeOffset="33834.18">24704 9803 890 0,'0'0'149'15,"0"0"-145"-15,0 0-3 16,0 0 75-16,0 0 27 15,0 0-27-15,297-108-36 0,-199 26-26 16,-5-8 7-16,-14-7-20 16,-22 5 0-16,-19 4 5 15,-20-2-5-15,-12 3 5 16,-6 7-2-16,0 18 13 16,-4 22 47-16,-9 24 32 15,4 16-20-15,0 10-15 16,-4 54-60-16,-6 38 7 15,0 33 12-15,-1 13 19 16,4 1-17-16,5-13-16 16,2-18 11-16,1-11-16 15,0-19 17-15,4-20-16 16,4-16 1-16,0-24 4 0,0-14-13 16,0-14 6-1,8 0-19-15,13-20 6 0,3-16 13 16,6-4-5-16,-1 8 11 15,-5 10-14-15,-2 10 9 16,-2 10-6-16,3 2 0 16,-2 8 2-16,8 20-4 15,3 0 7-15,6-6-1 16,4-10 6-16,0-12-14 16,3 0 17-16,-3-10-17 0,1-20 6 15,-3-12-4 1,-2-8-31-16,-7 0 6 0,-9 0-1 15,-11 3-5 1,-11 7 13-16,0 4-18 16,0 12 31-16,-27 12-6 15,-8 12 11-15,-9 0 4 0,-4 32 3 16,9 8 20-16,7 8 4 16,18 0 6-16,14 5-13 15,8-7 12-15,36-6-28 16,18-8 0-16,13-14-1 15,2-6-31-15,-48-12-119 16,-11 0-362-16</inkml:trace>
  <inkml:trace contextRef="#ctx0" brushRef="#br0" timeOffset="34613.41">27320 9414 587 0,'0'0'262'0,"0"0"-103"0,0 0 0 16,0 0-67-16,0 0-23 15,0 0-1-15,-178 85-21 16,127 5 0-16,10 6-15 16,10 2 7-16,14-7-13 15,15-17-5-15,2-18-9 16,23-20-2-16,27-22 10 16,14-14 0-16,15-12 6 15,8-36-23-15,6-18 8 16,1-16-10-16,-12-17-2 0,-16-9-11 15,-18-5 2-15,-26 0-4 16,-20-2 11-16,-2-1-3 16,-29-1 12-16,-18 11-11 15,-4 22 13-15,0 28-7 16,7 30 4-16,1 26 13 16,7 14-4-16,3 58-9 15,4 41-7-15,8 33 5 16,19 18 7-16,2 5-5 15,34-17-9-15,32-22 10 16,19-29-12-16,11-33-28 16,0-30-58-16,-62-38-89 15,-12-14-222-15</inkml:trace>
  <inkml:trace contextRef="#ctx0" brushRef="#br0" timeOffset="35655.28">28303 9671 770 0,'0'0'196'16,"0"0"-68"-16,0 0-42 0,0 0-11 15,0 0-12-15,0 0-18 16,0 0 29-16,-13 46-1 16,7-3-20-16,6-6-14 15,0-6 5-15,0-12-13 16,0-6-28-16,25-9 5 15,11-4-4-15,7-3 5 16,3-21-7-16,-5-2-2 16,-6 0-3-16,-10 8-4 0,-10 7 6 15,-9 6 2 1,-3 5-8-16,-3 0 11 16,0 0-10-16,2 0-1 15,7 16 4-15,6 0 5 16,8-3-3-16,8-9 1 0,5-4 0 15,3 0-1-15,4-7 3 16,-3-19 0-16,-4-10-2 16,-7-6-1-16,-9-2-35 15,-7 2 3-15,-9 2 5 16,-4 6 7-16,0 10 4 16,-8 8 5-16,-19 13 12 15,-4 3-10-15,2 0 10 16,0 29-5-16,7 7 1 0,6 8 8 15,7 4-4-15,9 0 0 16,0-4 0-16,20-8-1 16,16-10 4-1,6-9-11-15,-2-6 13 0,-1-4-11 16,-4-2 3-16,-8-2 0 16,-5-1-9-16,-8-1-10 15,-8 2 17-15,-6-2-4 16,0 3 8-16,-4 5-13 15,-23 3 14-15,-4-4-2 16,-1-1-4-16,8-2 12 16,11-5-8-16,3 0 5 15,10 0-3-15,0 0 0 16,0 0-2-16,18 0-4 0,27 0 6 16,24-20 5-16,17-12-2 15,13-11 1-15,3-7-4 16,-6-10 0-16,-9-10 0 15,0-4-6-15,-11-8 4 16,-4-7 4-16,-15 1-5 16,-17-6 12-16,-13-4-7 15,-14-2 1-15,-11-1 18 16,-2 5 0-16,0 19 11 16,-10 23 17-16,-6 22 24 15,0 26 2-15,0 6-43 16,-13 41-14-16,-8 43-12 15,-11 42 19-15,0 36-10 0,8 15 20 16,7 6-19 0,4-11-12-16,8-24-3 0,11-24 5 15,10-23-12-15,0-31-22 16,10-22-24-16,13-22-71 16,-12-26-81-16,-7-32-319 15</inkml:trace>
  <inkml:trace contextRef="#ctx0" brushRef="#br0" timeOffset="35914.6">29366 9747 938 0,'0'0'136'0,"0"0"-72"16,0 0-42-16,0 0 54 16,0 0 33-16,0 0-51 15,391-54 25-15,-299 54-45 0,-16 2 24 16,-21 20-30-16,-14 4 10 15,-12 2-4-15,-12 1-18 16,-10-1-3-16,-7-2 3 16,0-4-7-16,-13-2-7 15,-12-4-12-15,3-10 0 16,8-6-40-16,10 0-60 16,4-20-84-16,0 2-266 15,0-4-239-15</inkml:trace>
  <inkml:trace contextRef="#ctx0" brushRef="#br0" timeOffset="36552.9">30230 9653 756 0,'0'0'21'0,"0"0"-15"15,0 0 34-15,0 0 50 16,0 0 33-16,0 0-10 15,32 0-47-15,-35 18-11 16,-11 4 6-16,4 2-14 16,0 2 9-16,6 2-35 15,4 1-13-15,0 0-4 16,0-4 9-16,4-7-2 0,16-4-6 16,7-8 9-16,9-6-13 15,4 0 23-15,0 0-19 16,-2-9 3-16,-11-10-7 15,-10-3-1-15,-9-6-11 16,-8-5-5-16,0 3 15 16,0 0 2-16,-6 6 2 15,-7 6 2-15,5 6 7 16,1 8 15-16,2 0 27 16,5 4-14-16,0 0-24 15,0 0-16-15,0 4 3 0,18 22 6 16,3 6-3-1,-2 7 10-15,-5 1-6 16,-3-7 17-16,-7-2-18 16,0-8 3-16,2-6-5 0,-6-5-5 15,2-6 1-15,-2-4-1 16,0-2 7-16,2 0-9 16,2-6 15-16,5-20-10 15,5-5-7-15,5-5 2 16,4-2 0-16,-1 7 0 15,-2 4 4-15,-2 13-10 16,-7 6 12-16,1 8-12 16,1 0 9-16,-1 0-8 15,2 20 0-15,1 13 5 16,-1 3 0-16,-1-3 0 16,6-4-4-16,3-9-7 15,9-12-59-15,7-8-110 0,-23 0-103 16,1-12-305-1</inkml:trace>
  <inkml:trace contextRef="#ctx0" brushRef="#br0" timeOffset="36771.32">31322 8672 1052 0,'0'0'258'0,"0"0"-229"16,0 0 83-16,0 0 16 16,0 0-43-16,0 0-37 15,0 0-39-15,-119 546-9 16,162-524-30-16,-19-22-162 16,-1-12-231-16</inkml:trace>
  <inkml:trace contextRef="#ctx0" brushRef="#br0" timeOffset="36936.87">31496 8873 1108 0,'0'0'157'16,"0"0"-116"-16,0 0 52 0,0 0 23 16,0 0-36-16,0 0-57 15,-34 387-23-15,32-339-1 16,-1-42-99-16,-3-2-237 15</inkml:trace>
  <inkml:trace contextRef="#ctx0" brushRef="#br0" timeOffset="37884.89">18288 9372 520 0,'0'0'287'15,"0"0"-97"-15,0 0-65 16,0 0-38-16,0 0 14 15,0 0-11-15,-36 111-41 16,29-75-23-16,5-6-25 0,2-10-2 16,0-8-5-16,0-12-64 15,20 0-136-15,-4-14-131 16,1-10-54-16</inkml:trace>
  <inkml:trace contextRef="#ctx0" brushRef="#br0" timeOffset="37997.58">18288 9372 609 0,'160'-52'281'15,"-160"52"-86"-15,0 0-122 16,0 0-45-16,0 0 56 0,0 0-61 16,6 267-9-1,8-245-14-15,1-4-280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19-11-27T22:46:51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6757 10150 1313 0,'0'0'117'15,"0"0"-116"-15,0 0 1 16,0 0 7-16,0 0-5 16,0 0-1-1,0 0 2-15,656-86-5 0,-635 80-144 16,-5 0-683-16</inkml:trace>
  <inkml:trace contextRef="#ctx0" brushRef="#br0" timeOffset="1563.43">8801 9507 899 0,'0'0'189'0,"0"0"-102"16,0 0-17-16,0 0-29 0,0 0 11 15,0 0 0 1,64-113-9-16,-12 113-4 0,5 0-13 16,-1 31-2-16,-7 16 22 15,-9 10-28-15,-15 3 7 16,-12 4-9-16,-13 2 2 15,0 0-8-15,-22 0 0 16,-23 1-10-16,-9-3 4 16,-10 0-1-16,-3-10-3 15,2-8-4-15,7-11-3 16,10-13 7-16,7-10 0 16,12-10 1-16,10-2 1 0,9 0-1 15,8 0 2-15,2 0 3 16,0-2-2-16,4-14-3 15,33-5 4-15,13-7-3 16,11 4 11-16,3 2-11 16,4 4 10-16,-2 2-7 15,-3 4 7-15,-7 4-3 16,-8 4-1-16,-10 4-1 16,-7 0-4-16,-6 0 2 15,-11 0-2-15,-4 0-6 16,-5 0 5-16,-3 4-3 15,-2-2 1-15,2 0-1 16,0-2-17-16,2 0-42 16,4 0-26-16,0 0-99 15,-5 0-138-15,1 0-162 0</inkml:trace>
  <inkml:trace contextRef="#ctx0" brushRef="#br0" timeOffset="2131.51">10033 9733 632 0,'0'0'230'16,"0"0"-103"0,0 0-4-16,0 0-16 15,0 0-7-15,0 0-9 0,-16-4-3 16,16 4-32-16,0 0-13 15,0 0-27-15,24 0 30 16,16 4 12-16,10-2-26 16,3-2-8-16,2 0 11 15,-1 0-1-15,-9 0-23 16,-12 0 0-16,-8 0-7 16,-12 0-8-16,-9 0 3 0,-1 0-35 15,-3 0-59-15,0 0-80 16,0 0-83-16,0 0-283 15</inkml:trace>
  <inkml:trace contextRef="#ctx0" brushRef="#br0" timeOffset="3371.56">10972 9458 766 0,'0'0'131'0,"0"0"-36"16,0 0 57-16,0 0-27 15,0 0-52-15,0 0-40 16,0 0-9-16,92-59 14 0,-41 59-2 16,1 0-12-16,-8 7 14 15,-11 19-11-15,-12 9-6 16,-17 9-4-16,-4 4 2 16,-22 6-6-16,-25-2-3 15,-9-4-7-15,7-8-2 16,9-12 0-16,11-12-1 15,16-7 3-15,8-5 1 16,5-4-4-16,0 1 1 16,3 2 1-16,30-3-2 15,18 1 8-15,9-1 0 16,5 3-7-16,1 0 3 0,0 8 0 16,-9 3-5-1,-5 4 1-15,-13 4 0 0,-10 4-3 16,-13 4 3-1,-11 2 0-15,-5 2 2 0,-7 2 0 16,-36 4 8 0,-19 0 16-16,-13 3-12 0,-12-2-4 15,0-5-10-15,11-4 0 16,18-11 0-16,23-11 0 16,19-6 0-16,16-4-5 15,2 0-92-15,20-14-268 16,5-4-404-16</inkml:trace>
  <inkml:trace contextRef="#ctx0" brushRef="#br0" timeOffset="4340.14">13102 9503 658 0,'0'0'174'0,"0"0"-62"16,0 0 41-16,0 0-17 16,0 0-62-16,0 0-24 15,0 0 12-15,-75 172 5 16,55-86-6-16,13-1-6 15,7-13-19-15,0-12-11 16,23-12-11-16,19-20 3 16,18-18-2-16,18-10 12 0,9-24 1 15,5-30-10-15,-8-13-15 16,-12-6 6-16,-12-6-6 16,-14 1 5-16,-23 2-7 15,-21 2 3-15,-4 0 3 16,-56 3-4-16,-25 9 1 15,-21 14-1-15,-6 20-1 16,10 22-2-16,15 6 0 16,23 18-12-16,26 30 11 15,18 21-5-15,18 14-1 16,16 16-44-16,17-57-129 16,5-10-342-16</inkml:trace>
  <inkml:trace contextRef="#ctx0" brushRef="#br0" timeOffset="5208.28">14192 9011 1087 0,'0'0'178'0,"0"0"-99"15,0 0-26-15,0 0 11 16,0 0-20-16,0 0 26 15,-60 189 24-15,58-63-29 16,2-6-23-16,0-9-13 16,9-19-3-16,9-18-6 15,-3-18 1-15,3-16-12 16,0-16-1-16,-5-9-3 0,0-13-2 16,1-2 2-16,6-6-5 15,7-27 8 1,6-9-8-16,5 0 1 0,2 4-1 15,-4 8-2-15,-3 10 1 16,-4 12-3 0,-6 8 3-16,-2 0-6 0,-5 14 6 15,-3 16-8-15,-5 4 8 16,-8 4-3-16,0 5 4 16,-23 3-5-16,-20 2 1 15,-5-6-2-15,-2-6-10 16,11-12-2-16,8-12-6 15,14-6 8-15,9-6-12 16,8 0-12-16,0 0-47 0,22-22-110 16,25-8 15-16,15-6-22 15,8-3-3-15,1 2 17 16,0 1 38-16,-5 0 79 16,-7 5 73-16,-8 1 66 15,-11 8 124-15,-11 10-12 16,-11 8 22-16,-7 4-44 15,-7 12-37-15,-2 32 13 16,-2 24 3-16,0 29-20 16,0 23-42-16,0 22-15 15,0 13 0-15,0 3-12 16,16-1-16-16,-3-11-5 16,4-14-2-16,-2-16-12 15,-1-17-11-15,-4-19 0 16,-8-16 0-16,-2-18 0 0,0-18 0 15,0-10 0-15,-15-10 0 16,-16-8 0-16,-14 0 0 16,-1-36-6-16,1-30-59 15,5-34-25-15,9-38-78 16,26 62-133-16,1-15-411 16</inkml:trace>
  <inkml:trace contextRef="#ctx0" brushRef="#br0" timeOffset="5326.96">14807 9390 1246 0,'0'0'0'16,"0"0"-188"-16,0 0-192 0</inkml:trace>
  <inkml:trace contextRef="#ctx0" brushRef="#br0" timeOffset="6164.21">15373 9733 483 0,'0'0'745'0,"0"0"-665"16,0 0-74-16,0 0-2 15,0 0 26-15,0 0 43 16,94 107-1-16,-20-122-1 16,-1-18-26-16,-7-10-19 15,-10-7-18-15,-16-2-7 16,-11 0 6-16,-13 4-6 0,-11 12 5 15,-5 11-5 1,0 10 4-16,-7 7-5 0,-15 8 0 16,-7 0 1-16,-9 9-2 15,-3 24 2-15,6 9-1 16,6 8 2-16,14 4 0 16,12 0 0-16,3-3 0 15,13-11-3-15,28-12 2 16,10-15-2-16,9-13-1 15,4 0-9-15,5-13-21 16,-3-22-13-16,-2-3-13 16,-9-6-11-16,-8 2 31 15,-11 4 16-15,-16 8 13 16,-9 8 5-16,-11 6 4 16,0 6-1-16,0 5 1 0,0 5 0 15,-6 0-4-15,-10 9-2 16,-2 21-3-16,2 8 8 15,3 6-1-15,11-2 0 16,2-4 0-16,0-8 1 16,23-12 1-16,16-11 0 15,13-7 2-15,7-13 17 16,5-27 5-16,-5-14-16 16,-1-14-8-16,-2-10 2 15,-7-8-1-15,0-11 0 16,-6-5 3-16,-8-6 1 15,-10-3-3-15,-21 3 16 16,-4 8 22-16,-6 16 22 16,-21 22-4-16,2 23 17 0,5 24 6 15,-2 15-33-15,-5 40-28 16,-2 48-19-16,0 46 17 16,4 33-1-16,13 17 8 15,4 4-15-15,8-15-2 16,0-26-7-16,16-38-2 15,20-30-17-15,3-33-49 16,2-30-79-16,-30-20-118 16,-7-32-316-16</inkml:trace>
  <inkml:trace contextRef="#ctx0" brushRef="#br0" timeOffset="6399.58">16494 9619 1050 0,'0'0'30'0,"0"0"-29"16,0 0 28-16,0 0 54 16,0 0 19-16,0 0 5 15,0 0-14-15,452 110-8 16,-407-83-32-16,-9-5-4 16,-12 0-42-16,-11-4-5 15,-6-7-1-15,-5-3-1 16,-2-5-28-16,0-3-48 15,0-3-29-15,0-13-175 16,0-4-323-16</inkml:trace>
  <inkml:trace contextRef="#ctx0" brushRef="#br0" timeOffset="6669.86">17093 9472 1012 0,'0'0'85'0,"0"0"-79"16,0 0 65-16,0 0 30 15,0 0-12-15,0 0 22 16,243 169-23-16,-199-127-39 16,1-8-6-16,-5-8-7 15,-4-13-31-15,-7-8 0 16,-9-5-4-16,-5 0 12 16,-5-26 1-16,-6-10-1 15,-4-8-11-15,0 0 2 16,-12 2 14-16,-5 2-17 0,1 1-1 15,7 6-2-15,9 7-27 16,0 5-99-16,0 19-114 16,11 2-219-16</inkml:trace>
  <inkml:trace contextRef="#ctx0" brushRef="#br0" timeOffset="7056.05">17839 9607 536 0,'0'0'415'15,"0"0"-280"-15,0 0-94 0,0 0-14 16,0 0 27 0,0 0-43-16,58-52 0 0,-58 28-7 15,-22 8-4 1,-2 8 3-16,4 8 5 0,-1 0 0 16,6 14 2-16,3 16 2 15,6 2 2-15,6 0 11 16,0-4-5-16,25-12-3 15,24-8-8-15,11-8 5 16,11 0 7-16,2-10-7 16,-1-12 12-16,-3 2-9 15,-9 4 11-15,-11 8-9 16,-8 4-10-16,-18 4-5 16,-6 0 2-16,-13 4 3 15,-4 22 26-15,-4 8 30 16,-32 6 14-16,-9-2-32 0,-1 0-36 15,-4-5-2-15,6-5-9 16,9-10 0-16,14-8-12 16,15-8-65-16,6-2-123 15,0 0-454-15</inkml:trace>
  <inkml:trace contextRef="#ctx0" brushRef="#br0" timeOffset="8252.17">10830 12069 725 0,'0'0'239'15,"0"0"-40"-15,0 0-79 16,0 0-12-16,0 0-22 16,0 0-51-16,0 0 29 0,0 209 55 15,-4-81-73-15,1-5-16 16,3-17-4-1,0-16 8-15,0-18-3 0,0-11 4 16,0-19-19-16,0-14-2 16,0-12-13-16,0-10 1 15,0-6 0-15,0 0-1 16,0 0-1-16,0 0-2 16,0 0-16-16,0-2-29 15,0-18-42-15,0-7-125 16,0 16-63-16,0-1-198 15</inkml:trace>
  <inkml:trace contextRef="#ctx0" brushRef="#br0" timeOffset="8755.83">11354 12751 255 0,'0'0'1481'15,"0"0"-1305"-15,0 0-160 16,0 0 14-16,0 0 15 16,0 0-21-16,11 16-24 15,0-12-13-15,9 3-72 16,-9-6-185-16,-2 1-512 15</inkml:trace>
  <inkml:trace contextRef="#ctx0" brushRef="#br0" timeOffset="9474.02">10930 14387 1112 0,'0'0'128'15,"0"0"-125"-15,0 0 53 16,0 0 50-16,0 0-33 0,0 0-17 16,227-5-27-16,-198 45 4 15,-15 10-6-15,-14 4 2 16,0 6-18-16,-33 4 2 15,-12-10-4-15,-7 0-9 16,-3-10-3 0,2-9-5-16,1-11 8 0,10-10 0 15,9-6-2-15,6-4 3 16,9-4-1-16,5 0 5 16,8 0-2-16,3 0 4 15,2 0 12-15,0 0 13 16,9-14-17-16,29-2 3 15,15-4 8-15,5 2 7 16,-2 6-10-16,-5-1-5 16,-4 12-4-16,-3-2-4 0,-1 3-4 15,1 0-6-15,4 0-5 16,0 0-60-16,4 0-70 16,-37 0-140-16,-4 0-297 15</inkml:trace>
  <inkml:trace contextRef="#ctx0" brushRef="#br0" timeOffset="9639.57">11768 14740 1465 0,'0'0'236'16,"0"0"-223"-16,0 0 4 15,0 0 50-15,0 0-56 16,0 0-11-16,-29 3-80 0,38 2-187 15</inkml:trace>
  <inkml:trace contextRef="#ctx0" brushRef="#br0" timeOffset="10425.34">11006 15945 726 0,'0'0'433'16,"0"0"-383"-16,0 0-35 16,0 0 67-16,0 0-2 15,0 0-7-15,170-54-7 16,-146 82-20-16,-9 7-18 15,-10 5-10-15,-5 0 1 16,-2 4 1-16,-27 2 0 0,-7-10-1 16,1-6 4-1,3-6-2-15,8-8-7 0,9-6 2 16,5-6-3-16,8 0 0 16,2-4-13-16,0 2-3 15,14 0-3-15,19 0 6 16,11 2 1-16,3-4-1 15,4 4-6-15,-2 0 0 16,-3 6 3-16,-11 2 0 16,-6 2 2-16,-14 4-2 15,-13 0 2-15,-2 5 1 16,-2 3 15-16,-29 2 0 16,-9 2-6-16,-5 2 1 15,1-6-6-15,-1-4 0 16,7-8-4-16,9-6 0 0,10-6 0 15,9-2-4-15,8 0-18 16,2 0-27-16,0 0-91 16,0-10-210-16,12-4-525 15</inkml:trace>
  <inkml:trace contextRef="#ctx0" brushRef="#br0" timeOffset="10567.99">12092 16375 1408 0,'0'0'308'0,"0"0"-308"16,0 0-50-16,0 0-13 15,0 0-335-15</inkml:trace>
  <inkml:trace contextRef="#ctx0" brushRef="#br0" timeOffset="19814.66">20342 8776 891 0,'0'0'43'0,"0"0"32"16,0 0-22-1,0 0 27-15,0 0-4 0,0 0-4 16,-533 847 6-1,506-725-24-15,27-13-13 0,10-19-32 16,48-18 0-16,26-20-8 16,25-22-1-16,25-22-39 15,-76-8-121-15,0-26-307 16</inkml:trace>
  <inkml:trace contextRef="#ctx0" brushRef="#br0" timeOffset="20737.16">21157 9266 610 0,'0'0'127'16,"0"0"-1"-16,0 0-71 15,0 0 25-15,0 0 7 16,0 0 18-16,0 0-46 16,-325 140 0-16,309-115-27 15,14-2-13-15,2-2-12 16,15 1 1-16,28-2 1 16,8-2-7-16,5 0 4 15,0 2-4-15,-9 2 2 16,-14 4-2-16,-15 2-1 15,-16 4 0-15,-2 2 1 16,-13-2 3-16,-30 0 5 16,-10-1 2-16,-3-8-11 0,-2-5 2 15,12-8-2-15,7-6-2 16,14-1-10 0,13-3-28-16,9 0-9 0,3 0-94 15,9-12-195 1,14-2 26-16</inkml:trace>
  <inkml:trace contextRef="#ctx0" brushRef="#br0" timeOffset="21301.44">21402 9655 482 0,'0'0'139'16,"0"0"-92"-16,0 0 31 15,0 0 21-15,0 0 39 16,0 0-2-16,21 24-32 16,-21-4-36-16,0 0-7 15,0 3-13-15,0-2 0 16,-6 1-4-16,0-4-22 16,-3-3 16-16,5-5-21 15,2-6 2-15,2-3-13 16,0-1 7-16,0 0-11 15,0 0 8-15,17-23-8 16,14-6 3-16,3-3-4 16,-1 2 0-16,1 4-1 0,-5 4 2 15,-5 6-3-15,-4 8 6 16,-7 8-9-16,-3 0 8 16,-6 0-2-16,-1 18-1 15,-1 4 8-15,0 2 5 16,-2-2-9-16,2-8 3 15,2-1-8-15,3-8 4 16,5-5 0-16,0 0-3 16,11 0-1-16,4-12 2 15,2-12-2-15,2-4-1 16,-4 4-1-16,-8 8 2 16,-5 8-6-16,-5 8 4 15,-5 0 0-15,-2 0-16 16,1 24 14-16,-1 6-9 15,3-2 11-15,4-3-26 0,8-10-48 16,19-11-7-16,21-4-87 16,-28 0-123-16,8-19-94 15</inkml:trace>
  <inkml:trace contextRef="#ctx0" brushRef="#br0" timeOffset="21863.28">22463 9508 693 0,'0'0'156'0,"0"0"-67"16,0 0 23-16,0 0-1 16,0 0-8-16,0 0-16 15,-242 229-41-15,242-203-15 16,0-11-30-16,28-10 9 16,19-5-10-16,13-2 11 15,0-23-11-15,-4-10-3 16,-5 1-19-16,-13 2-2 15,-10 2 21-15,-9 8 6 16,-11 6-4-16,-6 6 4 16,-2 4-3-16,0 4 3 15,0 2-4-15,0 0 1 16,0 2-2-16,0 28 1 16,-6 8 1-16,6 0-4 0,0-6 7 15,18-8-7-15,22-12 5 16,12-12-3-16,8 0 4 15,4-24-1-15,1-18-1 16,-5-14 0-16,-2-10 2 16,-7-5 1-16,-4-2-2 15,-9-6 2-15,-7-1-3 16,-2-6 1-16,-9-3 2 16,-7 2 5-16,-9 8 19 15,-4 19 16-15,0 22 13 16,0 20-10-16,-6 18-1 15,-11 4-8-15,-12 46-34 0,-8 32 1 16,-3 27-1 0,5 15 3-16,6 2-2 0,11-5-3 15,13-13 0-15,5-16 4 16,5-14-10-16,31-18-30 16,10-18-77-16,12-21-44 15,-31-21-123-15,-2-17-386 16</inkml:trace>
  <inkml:trace contextRef="#ctx0" brushRef="#br0" timeOffset="22194.39">23590 8897 796 0,'0'0'216'0,"0"0"-49"16,0 0-117-16,0 0 4 15,0 0 51-15,0 0 2 16,0 0-46-16,-47 455-7 0,38-358-28 15,1-9-11 1,3-10-15-16,3-10 5 0,2-14-5 16,0-13-49-16,7-19-152 15,4-22-210-15,0-7 54 16</inkml:trace>
  <inkml:trace contextRef="#ctx0" brushRef="#br0" timeOffset="22623.39">23721 9717 760 0,'0'0'158'0,"0"0"-84"16,0 0-34-16,0 0 91 15,0 0-40-15,0 0-56 16,177-188-25-16,-171 156-7 16,-6 7 0-16,-4 11 9 0,-32 6 18 15,-7 8-21-15,-1 0 0 16,0 11 14-16,8 17 14 15,12 4-12-15,8 2-18 16,16 0-3-16,0-4-1 16,6-2 0-16,28-6 11 15,9-4-13-15,10-6 10 16,2-4-10-16,8-2 7 16,-1 0-8-16,-8 0 10 15,-7 2 16-15,-18 1-24 16,-7-2 2-16,-11-3-4 15,-6-1 1-15,-5-3 1 16,0 0 11-16,0 0 12 16,-18-13 2-16,0-5 3 0,4-2 23 15,10-6-20-15,4-2-13 16,4-6-11-16,39-4-4 16,20-4-10-16,10-2-14 15,10 5-55-15,-52 29-112 16,-7 2-149-16</inkml:trace>
  <inkml:trace contextRef="#ctx0" brushRef="#br0" timeOffset="23558.49">25382 8891 715 0,'0'0'152'16,"0"0"16"-16,0 0-30 0,0 0-22 16,0 0-49-1,0 0 14-15,-92 263 23 16,54-85-24-16,7-9-38 15,11-19-11-15,11-14-30 0,9-15 6 16,0-15-5 0,0-20-2-16,13-26-7 0,16-27-41 15,5-32-29-15,4-5-27 16,0-50 17-16,-3-18-52 16,-12-10 7-16,-21 4 68 15,-2 6 42-15,-18 7 22 16,-20 11 3-16,1 10 51 0,1 10 39 15,5 14 27 1,10 8-77-16,9 6 18 0,12 4-15 16,0-2-31-16,6-10-15 15,40-6 0-15,21-6 4 16,18-4-2-16,2 8 0 16,0 10 0-16,-10 10-1 15,-9 2 2-15,-17 6-6 16,-16 17 0-16,-17 8 3 15,-13 1-1-15,-5 0-5 16,0-6-4-16,-13-8-55 16,-3-10-23-16,7-8-120 15,5 0-110-15</inkml:trace>
  <inkml:trace contextRef="#ctx0" brushRef="#br0" timeOffset="23729.96">25905 9075 898 0,'0'0'164'0,"0"0"-155"15,0 0-5-15,0 0-7 16,0 0 3-16,0 0-104 16,4 155-80-16,15-147-180 15</inkml:trace>
  <inkml:trace contextRef="#ctx0" brushRef="#br0" timeOffset="24081.08">26242 9406 798 0,'0'0'210'0,"0"0"-120"0,0 0 65 16,0 0-27-16,0 0-32 16,0 0-15-16,8 105-18 15,-12-93-14-15,4-4-25 16,0-4-8-16,0-4-14 15,0 0 0-15,0 0 3 16,0 0-2-16,0 0 2 16,0 0-3-16,0 0 2 15,0 0-1-15,10 0-3 16,0-4 4-16,5-8-6 16,6-2 3-16,-5 2-1 15,-1 0 0-15,-4 3-5 0,-2 5 4 16,0 4-23-1,0 0-6-15,5 0-20 16,3 0 14-16,5 8-19 16,3 9-5-16,8-3-25 0,7-2-49 15,5-6-45-15,4-6-58 16,-31 0 55-16,-5 0-123 16</inkml:trace>
  <inkml:trace contextRef="#ctx0" brushRef="#br0" timeOffset="24544.82">26894 9326 759 0,'0'0'135'0,"0"0"-67"16,0 0 45-16,0 0 8 16,0 0-38-16,0 0-17 15,-178 64-28-15,161-23 3 16,8-1-21-16,9-4 0 15,0-6-12-15,2-10-2 16,27-10-1-16,4-10-2 16,7 0 6-16,2-30-6 15,1-17 4-15,-1-7-6 16,-2-12 4-16,-1-6-3 16,-6-12 0-16,-4-8-1 15,-2-15 0-15,-6-7-1 0,-2-4 2 16,-6-1 11-16,-6 7 3 15,-7 22 46-15,0 26-23 16,0 30 15-16,0 26-9 16,0 8-13-16,0 30-30 15,-12 50 2-15,-12 36 9 16,-6 31 15-16,-1 11 3 16,8-6-29-16,4-15-1 15,11-27 2-15,8-28-6 16,0-22-12-16,6-17-37 15,19-20-49-15,6-12-56 0,5-11-57 16,3 0-103 0,-23-22-12-16,-3 2-234 0</inkml:trace>
  <inkml:trace contextRef="#ctx0" brushRef="#br0" timeOffset="24716.89">27303 9399 506 0,'0'0'193'0,"0"0"-131"16,0 0 58-16,0 0-12 15,0 0 0-15,0 0-2 16,13 112-27-16,-13-98-5 16,0-2-35-16,0-6-25 15,0-6-14-15,2 0-66 16,18-10-50-16,-11-6-186 16,2-7-190-16</inkml:trace>
  <inkml:trace contextRef="#ctx0" brushRef="#br0" timeOffset="25429.91">27434 9192 725 0,'0'0'131'0,"0"0"-129"16,0 0-2-16,0 0 4 16,0 0 9-16,0 0-12 15,178 98-1-15,-142-84-22 16,-7 0-26-16,-12 4 33 0,-7 4 15 15,-10 5 2-15,0-2 49 16,0 0 25-16,0-10 31 16,-8-2 6-16,6-9-17 15,2-3-10-15,0-1-31 16,0 0-7-16,0 0-11 16,0 0-18-1,7-7-7-15,11-15-4 0,7-4-7 16,1-1 1-16,1 5-4 15,-5 6-7-15,-6 4-2 16,-7 8-4-16,-5 4 4 16,-2 0 0-16,2 0-24 15,2 12 25-15,-2 11-4 16,2 0 11-16,3 1-25 0,5-6-41 16,10-10-18-1,12-8-18-15,8 0-27 0,12-9 30 16,0-18 57-16,-7-1 5 15,-9 0 39-15,-16 2 1 16,-12 6 14-16,-12 2 40 16,0 4 45-16,0 4 17 15,-16 2-12-15,1 6-33 16,-4 2-17-16,-3 0-15 16,-2 22-34-16,-1 12 8 15,7 10-12-15,10 2 6 16,8 7-5-16,0 3 2 15,8 6 0-15,15 4 7 16,4 8 39-16,-1 8 13 0,-1 16 28 16,-1 11-40-16,-2 7 20 15,-1 1-30-15,-10-11-11 16,-11-12-9-16,0-12-8 16,-3-18-9-16,-26-15-3 15,-6-18 4-15,-7-10-2 16,-5-13 1-16,-3-8-4 15,4 0-4-15,6-30-28 16,9-24-35-16,15-21-21 16,16-21-98-16,0 44-42 15,9-2-156-15</inkml:trace>
  <inkml:trace contextRef="#ctx0" brushRef="#br0" timeOffset="25723.67">28421 9328 781 0,'0'0'98'16,"0"0"-82"-16,0 0 85 15,0 0 49-15,0 0-46 16,0 0-17-16,-191 60-49 16,191-44-17-16,0-2-10 15,31 3 5-15,13 1-4 16,3 1 12-16,-7 6-18 15,-7 4 37-15,-10 4-3 0,-12-1 4 16,-11 0 7-16,0-2-19 16,-7-4-13-16,-28-2-13 15,-8-8 0-15,1-6-6 16,11-6-16-16,14-4-54 16,17 0-68-16,0 0-206 15</inkml:trace>
  <inkml:trace contextRef="#ctx0" brushRef="#br0" timeOffset="26556.24">29499 9363 591 0,'0'0'208'15,"0"0"-12"-15,0 0-76 16,0 0-5-16,0 0-31 16,0 0-35-16,-4-15-11 15,-16 63 31-15,-1 5 0 16,2-5-50-16,5-10 19 15,7-12-10-15,5-12 9 16,2-8-30-16,0-6 0 16,0 0-4-16,7-22 4 15,20-18 2-15,6-8-5 16,2-5-8-16,-3 9 13 16,-10 10-14-16,-6 10 10 15,-7 14-8-15,-5 10 3 0,3 0-1 16,4 8-5-16,2 28 0 15,6 10 2-15,0 7 8 16,6-12-8-16,6-6 10 16,9-17-12-16,5-14 13 15,-1-4-7-15,1-4 2 16,-3-26 3-16,-9-12 2 16,-8-8-6-16,-7-4 8 15,-9-5-6-15,-7-3 2 0,-2-4 0 16,0-3-10-16,0 0 2 15,0 6-16 1,0 13-44-16,0 24-55 0,15 26-34 16,-7 0-223-16,-4 30-24 15</inkml:trace>
  <inkml:trace contextRef="#ctx0" brushRef="#br0" timeOffset="27504.42">30444 9457 792 0,'0'0'269'15,"0"0"-127"-15,0 0-58 0,0 0 41 16,0 0-21-16,0 0-52 16,82-61-11-16,-59 32-32 15,-3-6 1-15,2-3-9 16,-4-4 0-1,-7 2-1-15,-9 2 3 0,-2 8-1 16,0 5-2-16,-15 16 0 16,-17 9 0-16,-10 0-2 15,-5 18 4-15,2 22-2 16,5 8 5-16,13 4 0 16,15-2-5-16,12-4 5 15,0-4-5-15,10-4 4 16,28-7 0-16,11-13-3 15,9-10 12-15,5-8-12 16,-1 0 2-16,1-15 2 0,-10-10-3 16,-4-5-2-16,-9-5 3 15,-10-1-6-15,-15 4-3 16,-13 0 2-16,-2 4 3 16,0 2-1-16,-13 8 2 15,-5 6-5-15,-5 10 4 16,4 2-3-16,-2 0-2 15,1 28 12-15,0 8-7 16,6 6 6-16,8 5-8 16,4-7 3-16,2-4 0 15,2-8 0-15,29-10-19 16,12-13-32-16,12-5-71 16,7 0-39-16,6-22-92 0,-6-3 22 15,-11-4 40-15,-8 1 8 16,-14-4 148-16,-7-2 35 15,-4-2 75-15,-1 2 0 16,-3 0 22-16,-3 6-14 16,-7 8 6-16,-4 8-18 15,0 7 37-15,-6 5 4 16,-19 0-51-16,-4 27-46 16,0 11 12-16,-2 8 16 15,3 4-28-15,5 1 41 0,11-10-37 16,12-5 16-16,0-13-22 15,25-11-1-15,20-12-8 16,6 0 5-16,7-32 3 16,2-17-12-16,-2-11 5 15,-2-10-3-15,0-10 0 16,-6-8 3-16,-4-5-6 16,-11-3 4-16,-15-2 10 15,-11-4 17-15,-9 1 4 16,0 9 12-16,0 24-6 15,-6 23 18-15,-6 27-9 16,-1 18 19-16,-8 35-54 16,-8 43-7-16,-8 34-3 15,1 20 13-15,5 11-3 0,6-1-4 16,12-9-1-16,11-21-7 16,2-22-4-16,2-22 1 15,30-20-25-15,5-17-83 16,-16-31-114-16,-6-4-188 15</inkml:trace>
  <inkml:trace contextRef="#ctx0" brushRef="#br0" timeOffset="28328.05">31866 9385 749 0,'0'0'250'15,"0"0"-111"-15,0 0-72 16,0 0 0-16,0 0-6 15,0 0 14-15,33-9 15 16,2-3-30-16,3-6-25 16,-9-6-24-16,-2-2 0 0,-9-2-10 15,-9 0 4 1,-9 0-4-16,0 4 1 16,0 5-4-16,-25 10 1 15,-8 9-2-15,-5 0 0 0,-3 12-4 16,4 18 10-16,3 6-4 15,12 4 1-15,5 4-2 16,8-2 1-16,9-2 2 16,0-5-7-16,13-9 6 15,27-8-20-15,11-11-30 16,12-7-41-16,1 0-55 16,3-9-49-16,-7-18-76 15,-4-5 62-15,-10-2 21 16,-9-2 119-16,-14 4 69 0,-11 4 62 15,-10 6 63 1,-2 8 13-16,0 6-16 16,0 8 1-16,-14 0-58 0,-7 16-39 15,-4 16 1 1,3 4 25-16,9-1-39 0,3-8 10 16,10-8-5-16,0-11 42 15,12-8-14-15,23-8 19 16,13-35 2-16,6-19-47 15,0-16 0-15,-4-10-11 16,-4-8 8-16,-8-7-16 16,-2-1 11-16,-14-4-2 15,-6-1 17-15,-12 3-3 0,-4 16-2 16,0 22 19 0,0 30 1-16,-6 28 9 0,-17 10 5 15,-10 54-35-15,-15 42-16 16,-7 39 16-16,0 25-6 15,5 10-1-15,15-7-2 16,24-17-11-16,11-26 1 16,17-28 3-16,30-25-10 15,0-21-25-15,-7-16-72 16,-31-30-135-16,-9-6-313 16</inkml:trace>
  <inkml:trace contextRef="#ctx0" brushRef="#br0" timeOffset="29136.35">21961 10196 610 0,'0'0'114'16,"0"0"76"-16,0 0-23 15,0 0-14-15,0 0-42 16,0 0-53-16,0 0 40 16,-75 241 24-16,66-85-51 15,4-5-24-15,5-21-11 16,-2-21-28-16,2-23-5 16,0-20-3-16,0-14-7 15,0-18-61-15,9-16-114 16,11-18-17-16,-11-2-121 15,0-26 5-15</inkml:trace>
  <inkml:trace contextRef="#ctx0" brushRef="#br0" timeOffset="29516.65">21946 10953 557 0,'0'0'142'0,"0"0"6"16,0 0-86-16,0 0-51 15,0 0 29-15,0 0 46 16,53-45-3-16,-1 36-2 15,1-2-26-15,-6 8-10 16,-6 3-12-16,-12 0 1 16,-10 0-12-16,-5 14 10 0,-8 8-4 15,-6 10 10 1,0 5-6-16,0 6 13 16,0-3-29-16,-2-6-9 15,2-8 2-15,0-8-7 0,7-10 6 16,28-8-3-16,17 0 16 15,4-14-14-15,-6-14 3 16,-9-4-10-16,-17 0 4 16,-13 0-1-16,-11-3-1 15,0 2 4-15,-20-2-3 16,-20 3-3-16,-11 10 2 16,-7 10-6-16,4 12 1 0,8 0 0 15,14 12-6 1,24 20-61-16,8 8-88 0,8-23-130 15,24-6-243-15</inkml:trace>
  <inkml:trace contextRef="#ctx0" brushRef="#br0" timeOffset="30041.14">23557 10822 647 0,'0'0'203'16,"0"0"-90"-16,0 0 4 15,0 0 25-15,0 0-53 16,0 0-38-16,-87 24-3 16,41 30 11-16,-4 13 8 15,6 3-14-15,5-4-11 16,16-8-15-16,9-8-5 16,14-18-14-16,0-12 2 15,18-18-10-15,26-2 5 16,16-22 6-16,7-24-6 15,0-10-5-15,-3-4-28 0,-12 2 7 16,-12 7-5 0,-11 11 16-16,-15 14-2 0,-10 10 12 15,-4 11-4-15,0 5 3 16,0 0 0-16,0 0-18 16,-2 27-3-16,-12 14 21 15,3 7-3-15,9-6 1 16,2-4-72-16,4-10-34 15,34-16-17-15,16-10 28 16,12-2-73-16,-35-6-33 16,-2-12-57-16</inkml:trace>
  <inkml:trace contextRef="#ctx0" brushRef="#br0" timeOffset="30619.46">24230 10866 582 0,'0'0'202'0,"0"0"-109"16,0 0-16-16,0 0-34 15,0 0 16-15,0 0 9 16,-137 96-14-16,111-54-1 16,6 5-24-16,12-3-3 15,8-8-20-15,0-6 15 16,35-14-12-16,14-16-6 16,13 0 11-16,10-26-14 0,3-22-2 15,1-14-21-15,-5-12 14 16,-2-8-13-16,-6-11 6 15,-7-5 7-15,-7-9 1 16,-9-7 5-16,-11-6 6 16,-16 0 0-16,-13 4 12 15,0 23 30-15,-7 33 12 16,-15 30 60-16,0 30-10 16,-5 30-64-16,-2 52-25 15,-2 34 2-15,-4 37 35 16,3 7-25-16,3 2 4 15,7-15-13-15,13-28-6 16,9-28-9-16,0-24 5 16,9-19 1-16,11-20-10 15,4-14-1-15,3-14-1 0,4 0-6 16,7-30-6-16,9-14 3 16,-3-3-8-16,-5 7 5 15,-12 11 10-15,-10 12-1 16,-6 9 0-16,-6 8 3 15,-1 0 0-15,0 4-15 16,3 27 15-16,-1 9-6 16,2 2 4-16,0-2 2 15,5-10 0-15,6-8 0 16,3-12-5-16,6-10-38 16,13 0-53-16,5-22-23 15,8-20-113-15,-34 18-193 16,-4 0 6-16</inkml:trace>
  <inkml:trace contextRef="#ctx0" brushRef="#br0" timeOffset="30775.04">25308 10886 544 0,'0'0'250'0,"0"0"-144"15,0 0-94-15,0 0 127 16,0 0-35-16,0 0-31 16,15 144-11-16,-15-105-26 15,0-9 4-15,0-8-18 16,0-10-22-16,0-12-10 15,12 0-133-15,-10-16-108 16,3-10-252-16</inkml:trace>
  <inkml:trace contextRef="#ctx0" brushRef="#br0" timeOffset="30903.7">25250 10716 875 0,'0'0'178'16,"0"0"-98"-16,0 0-80 0,0 0-7 15,0 0-27-15,0 0-154 16,61-16-240-16</inkml:trace>
  <inkml:trace contextRef="#ctx0" brushRef="#br0" timeOffset="31425.86">25540 11029 101 0,'0'0'679'0,"0"0"-478"15,0 0-66-15,0 0-32 16,0 0-38-16,0 0-32 16,107-12-21-1,-88-22-11-15,-5-5 1 0,-5 5-2 16,-9 0-15-16,0 8 10 16,0 8 5-16,-13 8 1 15,-5 10 13-15,-3 0 16 16,0 10-12-16,-2 22 3 15,3 10 3-15,11 1 3 16,9-3-10-16,0-4-11 16,0-8 1-16,21-8-5 15,12-12 9-15,11-8 1 0,12 0 11 16,4-16-12-16,-2-12-6 16,-6-1-5-16,-14 6 0 15,-14 5 0-15,-11 9 1 16,-9 8-1-16,-4 1 2 15,0 0-4-15,0 0-4 16,0 22 6-16,0 2 19 16,0 2-3-16,0-8-12 15,0-6 3-15,21-6 13 16,8-6-1-16,2 0 4 16,-2-2 5-16,-2-18 27 15,-5-6-16-15,0-2-12 16,-2-7-21-16,0-1 1 0,-4-2-7 15,-1 2 0 1,-3 4-30-16,-4 8-66 0,-1 8-63 16,-7 16-126-16,0 0-258 15</inkml:trace>
  <inkml:trace contextRef="#ctx0" brushRef="#br0" timeOffset="31700.36">26491 10926 811 0,'0'0'158'0,"0"0"-42"16,0 0-9-16,0 0-69 0,0 0-30 15,0 0-6 1,69-120 1-16,-69 100-2 16,-9 8 0-16,-13 12-2 0,-4 0 2 15,-3 4 21-15,2 26-5 16,4 8 17-16,7 4 11 15,8-2 15-15,6-4-23 16,2-6-9-16,13-9 5 16,27-10-22-16,18-8-11 15,9-3-37-15,-36 0-112 16,-2-8-351-16</inkml:trace>
  <inkml:trace contextRef="#ctx0" brushRef="#br0" timeOffset="32050.92">27727 10006 778 0,'0'0'216'16,"0"0"2"-16,0 0-100 15,0 0-83-15,0 0 3 16,0 0 111-16,-91 227-39 16,56-77-40-16,3 2-29 0,6-3 6 15,6-17-22-15,13-23-15 16,7-23-3-16,0-26-7 15,18-22-5-15,15-20-44 16,9-18-55-16,8-8-104 16,-32-26-45-16,-5-4-345 15</inkml:trace>
  <inkml:trace contextRef="#ctx0" brushRef="#br0" timeOffset="32751.05">27389 10758 840 0,'0'0'191'0,"0"0"-161"16,0 0 36-16,0 0 55 16,0 0-24-16,0 0 16 15,203 122-21-15,-99-148-40 16,2-24-38-16,-4-14-6 16,-9-14-8-16,-10-9-1 15,-14-3-4-15,-20 0-12 16,-15 6 16-16,-21 2-4 15,-13 2 2-15,0 5 6 16,-3 11 1-16,-17 16 12 16,5 20 19-16,4 18 14 15,4 10 5-15,-2 14-40 16,-11 52-8-16,-4 32 11 16,-3 26 11-16,5 15 2 15,9 1-13-15,1-8 20 0,8-7-13 16,4-21-15-16,0-20 2 15,0-19 3-15,0-25-3 16,4-20-11-16,4-12 2 16,-2-8 0-16,0 0-4 15,3-2 1-15,7-18 1 16,1-4 3-16,-3 2-2 16,-5 6-1-16,-5 10 1 15,-2 2-1-15,5 1 3 16,9 0-6-16,11 0-1 0,8-1 2 15,5 4-1-15,-2 0 1 16,-2 0-5-16,-3 0-3 16,1 0 7-16,1 0-10 15,1 0 9-15,-1 0-24 16,-1-9-4-16,-8-8-15 16,-3 2 2-16,-8-2-11 15,-5-1 24-15,-8 0 12 16,-2 2 8-16,0 2 0 15,-10 4 5-15,-13 8 2 16,-4 2 5-16,2 0 5 16,2 6 1-16,10 14 11 15,7 4-6-15,6 4 3 16,0-2 5-16,15-3-5 16,30-10 0-16,12-10-7 0,13-3-7 15,8 0-25-15,-47-8-141 16,-9-5-421-16</inkml:trace>
  <inkml:trace contextRef="#ctx0" brushRef="#br0" timeOffset="33389.86">29936 10539 490 0,'0'0'512'15,"0"0"-340"-15,0 0-126 16,0 0 19-16,0 0 52 0,0 0-3 16,0 0-10-16,-125 261-48 15,103-189 6-15,9-14-25 16,10-12-1-16,3-19-12 15,0-11-7-15,0-12 4 16,5-4-14-16,3 0 10 16,8-20-8-16,4-25 6 15,7-13-14-15,0-10 1 16,-1-8 1-16,-1-6-3 16,-3-5 0-16,2-3 1 15,1 0-2-15,0 2 4 16,0 5-4-16,-6 18 6 15,-3 16-2-15,-9 27-1 0,-3 20 8 16,-2 2-10-16,0 40 2 16,0 30-1-16,-2 25 4 15,0 13 14-15,0 2-18 16,0-3 1 0,0-11 4-16,0-14-9 0,0-16 3 15,0-13-24-15,0-11-37 16,10-15-74-16,1-10-137 15,-11-17-125-15,0 0-284 16</inkml:trace>
  <inkml:trace contextRef="#ctx0" brushRef="#br0" timeOffset="33672.11">29965 10848 827 0,'0'0'228'15,"0"0"-198"-15,0 0-24 16,0 0 20-16,0 0 84 15,0 0-10-15,326-96-37 16,-272 96-20-16,-8 0-14 16,-9 16 21-16,-8 6-17 15,-6 4 9-15,-6 2-16 16,-5 2 9-16,-8 4-5 16,-4-3-5-16,0-2-7 15,0-3-2-15,0-5-5 16,-9-6-11-16,4-8 0 15,3-5-65-15,2-2-58 16,0-4-45-16,0-12-184 16,0-9-171-16</inkml:trace>
  <inkml:trace contextRef="#ctx0" brushRef="#br0" timeOffset="33834.68">30584 10525 1199 0,'0'0'145'16,"0"0"-125"-16,0 0-19 0,0 0 16 16,0 0-17-16,0 0-15 15,31 111-92 1,-12-101-196-16,-4-2-93 16</inkml:trace>
  <inkml:trace contextRef="#ctx0" brushRef="#br0" timeOffset="34350.28">30746 10850 503 0,'0'0'234'0,"0"0"-142"0,0 0-7 15,0 0 73-15,0 0-8 16,0 0-34-16,0 157-14 16,0-143-20-16,0-9-14 15,0-2-24-15,0-3-19 16,0 0-2-16,3 0-10 0,2-12 17 15,4-15-27-15,-1-1 1 16,6-2-3-16,1 2 0 16,1 4 2-16,2 2-3 15,0 6 0-15,1 4 4 16,2 4-5-16,-1 6 7 16,2 2-5-16,0 0 1 15,-6 4 1-15,-5 16-2 16,-5 2 5-16,-3 2 10 15,-1-4-3-15,-2-5 9 16,0-5-7-16,2-6 7 16,-2-4-20-16,3 0 6 15,1 0-4-15,7 0 7 16,7-25-4-16,8-7-6 16,3 0-2-16,0 2 2 0,-6 8-6 15,-7 6 5-15,-7 6-6 16,-7 6 9-16,-2 4-6 15,4 0 0-15,0 0-6 16,1 24 6-16,0 2 3 16,-1 2-3-16,3-2 6 15,1-4-6-15,6-2-4 16,6-8-45-16,11-10-61 16,10-2-48-16,-24 0-78 15,3-20-285-15</inkml:trace>
  <inkml:trace contextRef="#ctx0" brushRef="#br0" timeOffset="34602.25">31388 10108 1178 0,'0'0'132'15,"0"0"-113"-15,0 0-13 16,0 0 61-16,0 0 61 15,0 0-25-15,204 375-36 16,-160-236 23-16,-26 1-38 16,-18-6-9-16,-21-9-27 0,-29-11 7 15,-10-10-3-15,-10-11-8 16,-1-21-12-16,-2-16-27 16,42-56-94-16,2 0-272 15</inkml:trace>
  <inkml:trace contextRef="#ctx0" brushRef="#br0" timeOffset="70526.7">1822 11626 696 0,'0'0'115'16,"0"0"-92"-16,0 0 17 15,0 0 78-15,0 0-7 16,0 0-19-16,0 0-38 16,27 538-6-16,-11-460-26 15,1-14 4-15,-1-16-19 16,-1-18 14-16,-1-8-7 16,-3-14 8-16,-5-4-9 15,1-4 8-15,5-18 22 16,5-42 28-16,5-26-35 15,3-22-10-15,-2-21 14 0,-8-17-19 16,-4-13-5 0,-4-9-16-16,-7 3 8 0,0 17-8 15,0 18 0-15,-14 30 16 16,-5 29-4-16,1 31-6 16,9 22-2-16,-1 12-8 15,6 6-7-15,4 22-14 16,0 43-73-16,0 35 10 15,12 22-63-15,-4-62-231 16,-1-8-354-16</inkml:trace>
  <inkml:trace contextRef="#ctx0" brushRef="#br0" timeOffset="71204.56">2441 12282 778 0,'0'0'160'16,"0"0"-101"-16,0 0 60 16,0 0 22-16,0 0-53 0,0 0-15 15,135-142-23 1,-110 81-23-16,-2-3-14 16,-5-2-12-16,-11 0 10 0,-7 4-8 15,0 6 0-15,-11 9-2 16,-14 14 2-16,-2 15-2 15,0 9 8-15,-2 9 2 16,-4 2-10-16,-2 36-1 16,-3 17 7-16,5 11 3 15,12 2-9-15,13-2 7 16,8-9-7-16,0-14 3 0,4-9-4 16,31-11 0-1,19-7 4-15,13-9 0 0,6-4 7 16,5-3-11-16,-11 0 4 15,-5 0-2-15,-8 1-4 16,-10 9 2-16,-10 1 0 16,-12-1 0-16,-9-5 1 15,-8 2-3-15,-2-5 4 16,-3-2 17-16,0 0 5 16,0 0 46-16,0 0-12 15,-8-2-16-15,-7-16-30 16,1-3-8-16,8-2 1 15,3-4-4-15,3 0-2 16,0-4 1-16,21-1-5 16,19-8-42-16,11-6-41 0,12-10-58 15,3-10-41-15,-41 38-105 16,0-1-112-16</inkml:trace>
  <inkml:trace contextRef="#ctx0" brushRef="#br0" timeOffset="71631.6">3440 11037 692 0,'0'0'188'0,"0"0"42"16,0 0-110-16,0 0-56 15,0 0 8-15,0 0 15 16,-201 250 18-16,192-111-12 16,9 13-17-16,0-8-39 15,0-7-15-15,0-19-2 16,7-17-9-16,7-17 7 0,1-18-17 15,1-16 21-15,-7-20-17 16,-3-16 3 0,-2-8-7-16,-4-6 1 0,2 0 10 15,1-28-6-15,6-18-6 16,8-6-3-16,8 0 0 16,9 6-5-16,3 13 7 15,2 9-6-15,-4 12 5 16,1 12-4-16,-5 0 0 15,-2 0 5-15,-4 18-3 16,-4 11 0-16,-7 7 3 0,-7 1-3 16,-7 4 5-1,0-3-5-15,0 0 4 0,-23-2 0 16,-17 0 7 0,-11 0 1-16,-7-6-7 0,-3-5-1 15,-3-7-22 1,-3 0-88-16,40-18-86 0,1 0-248 15</inkml:trace>
  <inkml:trace contextRef="#ctx0" brushRef="#br0" timeOffset="72019.61">1535 12751 1184 0,'0'0'198'16,"0"0"-190"-16,0 0 11 16,0 0 114-16,0 0-35 15,0 0 7-15,0 0-34 16,906 6-7-16,-685-14-11 16,11 2-31-16,-1 2-21 15,-5 2 25-15,-10-6-12 16,-20-2 15-16,-22 4-11 15,-23 2-14-15,-30 2-4 16,-26 2 0-16,-24 0 0 16,-23 0 0-16,-19 0 0 15,-12 0 0-15,-11 0 0 16,-6 0 0-16,0 0 0 0,0 0 0 16,0 0 0-16,0 0 0 15,-6 0 0-15,-17 0 0 16,-3 8 0-16,-10 10-43 15,17-10-173-15,-6 2-243 16</inkml:trace>
  <inkml:trace contextRef="#ctx0" brushRef="#br0" timeOffset="73815.73">1283 13637 628 0,'0'0'232'0,"0"0"-63"15,0 0-88-15,0 0-12 0,0 0-13 16,0 0 6 0,0 31-4-16,-9 53 13 0,-4 14-28 15,-6 10-18-15,-2-1-2 16,3-7-20-16,-1-8 5 15,4-12-5-15,2-16-4 16,6-15 1-16,0-19-21 16,7-20-35-16,0-10-68 15,0-14-130-15,0-25-105 16</inkml:trace>
  <inkml:trace contextRef="#ctx0" brushRef="#br0" timeOffset="74039.86">802 13601 711 0,'0'0'121'0,"0"0"-20"16,0 0-34-16,0 0 9 16,0 0 57-16,0 0 9 15,278-144-58-15,-155 90-26 16,-5 4-49-16,-16 8-1 15,-21 14-8-15,-23 11-2 16,-16 13-95-16,-42 4-127 16,0 3-279-16</inkml:trace>
  <inkml:trace contextRef="#ctx0" brushRef="#br0" timeOffset="74452.08">1706 14021 1032 0,'0'0'138'0,"0"0"-88"0,0 0 21 15,0 0 10-15,0 0-1 16,0 0-18-16,-140 180-17 16,140-146-35-16,0-12 13 15,35-10-5-15,13-12 9 16,4 0-3-16,7-22 6 16,-4-14-1-16,-5-6-12 15,-8-2 6-15,-13-2-9 16,-14 1 6-16,-15 5-16 15,0 8 12-15,-22 9-14 16,-21 10-2-16,-1 9 0 16,-1 4-6-16,3 0-15 15,9 17-54-15,10 16-24 16,19-15-131-16,4-1-322 16</inkml:trace>
  <inkml:trace contextRef="#ctx0" brushRef="#br0" timeOffset="74957.39">3010 13820 844 0,'0'0'169'16,"0"0"-87"-16,0 0-33 15,0 0 20-15,0 0 56 16,0 0-15-16,11 201-48 15,-11-139-29-15,0-4-22 16,0-6 0-16,0-6-8 16,0-16-6-16,0-2-6 15,0-10-55-15,0-8-92 16,6-10-179-16,4 0-127 16</inkml:trace>
  <inkml:trace contextRef="#ctx0" brushRef="#br0" timeOffset="75399.1">3482 13880 200 0,'0'0'706'16,"0"0"-568"-16,0 0-41 16,0 0-14-16,0 0-4 15,0 0 6-15,-152 145-1 16,125-81-22-16,10-4-36 15,13-6-3-15,4-16-20 16,6-14 2-16,26-14-3 16,7-10 3-16,9-14 4 15,2-40-5-15,2-20 6 16,-3-16-9-16,-7-14 6 16,-9-5-4-16,-10-1-1 0,-10-5-1 15,-9-7 1-15,-4-2-1 16,0-3 0-16,-4 13 3 15,-11 24-3-15,5 32 21 16,4 25 7-16,1 30 22 16,5 5-41-16,0 60-7 15,0 48-3-15,-6 44 38 16,-6 29-21-16,-3 12-14 16,-5-11-1-16,3-22 2 15,0-27-8-15,11-35-7 0,6-36-42 16,0-30-61-1,0-24-64-15,0-14-156 16,0-30-224-16</inkml:trace>
  <inkml:trace contextRef="#ctx0" brushRef="#br0" timeOffset="75565.59">2876 13604 696 0,'0'0'456'0,"0"0"-442"16,0 0-14-16,0 0-4 0,0 0-149 15,0 0-213 1</inkml:trace>
  <inkml:trace contextRef="#ctx0" brushRef="#br0" timeOffset="76297.95">3939 14183 762 0,'0'0'257'0,"0"0"-138"16,0 0-69-16,0 0 44 16,0 0-19-16,0 0-28 15,0 42 8-15,31-44-16 16,4-28 15-16,7-14-21 15,-3-12-11-15,-6-3-21 16,-11 1 6-16,-12 6-6 16,-10 6 2-16,0 8-3 15,-10 14-8-15,-14 10 6 16,-5 14-18-16,-2 0 14 16,0 30-10-16,2 16 16 0,4 12 0 15,9 3-3-15,12-6 3 16,4-5 0-16,0-7-2 15,20-11 4-15,13-8 0 16,5-8-1-16,7-10 7 16,6-6-5-16,3 0 4 15,-1 0-6-15,-6-4 2 16,-11-4 1-16,-12 4-3 16,-10 4 0-16,-8 0 1 15,1 0 7-15,-5 0-9 0,0 0 15 16,2 0-12-1,-1 0 7-15,2 0-9 0,1 0 4 16,3-4 0-16,7-8-3 16,-1 0 3-16,1 0-2 15,-5 4-6-15,-2 4 7 16,-2 2-8-16,2 2 3 16,-1 0 0-16,4 0-5 15,-1 20-3-15,0 6 8 16,0 2 1-16,2-6-7 15,3-6 4-15,4-12-12 16,7-4-44-16,8-18-92 16,-19-8-68-16,1-8-184 0</inkml:trace>
  <inkml:trace contextRef="#ctx0" brushRef="#br0" timeOffset="76531.33">5073 12773 953 0,'0'0'222'16,"0"0"-100"-16,0 0-70 16,0 0 11-16,0 0 59 15,0 0-6-15,-107 475-25 16,87-280-31-16,0 6-36 16,7-19-21-16,3-28 1 15,10-27-1-15,0-35-6 16,0-34-21-16,0-28-19 0,12-20-81 15,1-10-108-15,-9-18-36 16,-2-18-136-16</inkml:trace>
  <inkml:trace contextRef="#ctx0" brushRef="#br0" timeOffset="76732.5">4937 14034 677 0,'0'0'168'15,"0"0"-155"-15,0 0 27 16,0 0 30-16,0 0 21 15,0 0-12-15,198 18-24 16,-153-9-3-16,-6-5-26 16,-2 4-17-16,-10-1-9 15,-8 4 0-15,-7-1-8 16,-10 0-33-16,-2 0-84 16,0-2-52-16,-2-6 23 0,-10-2-147 15</inkml:trace>
  <inkml:trace contextRef="#ctx0" brushRef="#br0" timeOffset="77707.18">5291 13636 591 0,'0'0'186'0,"0"0"-96"0,0 0-27 16,0 0 47 0,0 0-2-16,0 0-23 15,119-109-33-15,-84 101-6 0,1 6-28 16,-1 2 19-16,-4 0 15 16,-2 22 16-16,-4 22-1 15,-5 24-4-15,-11 15 7 16,-9 11-28-16,0 8 1 15,0 1-20-15,0 5 14 16,0-4-15-16,0-2 8 16,0-9-25-16,0-15 0 0,15-18-4 15,6-20-2 1,3-18-4-16,1-20-17 0,1-2-3 16,1-24-20-16,0-28 3 15,-9-12-33 1,-12-6 15-16,-6-3 5 0,0 3-3 15,-29 2 16-15,-8 8 21 16,-1 10 20-16,7 12 1 16,6 12 8-16,11 12-3 15,8 10 27-15,6 4-3 16,0 0-21-16,0 0-1 16,16 8-3-16,15 7 17 15,4-1-6-15,5-1 11 16,0-5-3-16,1-6 9 0,-4-2-14 15,1 0-7-15,2-5-5 16,-4-17 1-16,0 3 0 16,-5-3-6-16,-6 3 3 15,-8 3-4-15,-5 6 11 16,-6 9-10-16,-4 1 20 16,-2 0-9-16,0 0 5 15,0 15-17-15,0 16 1 16,0 3 19-16,0 0-12 15,0-8 6-15,0-8-13 16,11-8 6-16,10-6-3 16,1-4 1-16,0 0-3 15,7-2 4-15,6-16 0 16,2-2-5-16,-6 4-2 16,-10 14 7-16,-4 2-12 15,-5 16 1-15,0 34 3 0,-3 20 4 16,-5 26 5-16,5 19-4 15,5 11-3-15,3 8 54 16,-1-1-42-16,-5-7-6 16,-9-2-6-16,-2 1 10 15,0-13-10-15,-25-10 3 16,-6-22-3-16,-4-26-6 16,-5-22-2-16,-4-19 6 15,-1-13 2-15,7-9-6 0,18-54 2 16,20-34-15-16,29-33 5 15,42-32 4-15,20 1 9 16,10 15-12 0,-3 25 3-16,-9 27-5 15,-12 28-12-15,-16 16-27 0,-16 16-125 16,-45 34-110-16,0 0-387 16</inkml:trace>
  <inkml:trace contextRef="#ctx0" brushRef="#br0" timeOffset="78878.88">3050 15619 756 0,'0'0'154'0,"0"0"-4"0,0 0-8 16,0 0-46-1,0 0-33-15,0 0 4 0,0 0-3 16,-216 118-12-16,174-44-3 16,8 6-7-16,10 1-1 15,12-9-22-15,10-14 1 16,2-18-19-16,4-18 2 15,27-22 0-15,10 0-3 16,13-48 13-16,8-34-7 16,5-25 5-16,-1-19-10 15,-8-6 3-15,-16-3-2 16,-10 3 1-16,-14 6-2 16,-7 0 1-16,-11 9-2 15,0 13 1-15,0 22 1 16,-13 24 1-16,3 27 18 15,1 21 10-15,9 10 3 16,0 18-34-16,0 45 0 0,0 37 4 16,0 32 22-16,0 19-7 15,-4 5-15-15,-5-8 2 16,-2-13-2-16,6-25-8 16,3-24 3-16,2-24-21 15,0-12-45-15,0-15-63 16,2-35-142-16,7 0-259 15</inkml:trace>
  <inkml:trace contextRef="#ctx0" brushRef="#br0" timeOffset="79369.36">3395 15972 593 0,'0'0'216'15,"0"0"-110"-15,0 0 75 0,0 0-34 16,0 0-41-16,0 0-44 15,183-193-21-15,-181 155-25 16,-2 6-9-16,0 6 7 16,-5 8-3-16,-10 8 12 15,-3 10-16-15,0 0 5 16,-2 22-4-16,0 18-5 0,0 14 1 16,9 8-3-1,9-4-1-15,2 1 1 0,4-14-4 16,25-10-4-16,11-17-13 15,9-18 3-15,5 0 11 16,11-54-1-16,6-27 6 16,3-25-10-16,-3-22-17 15,-7-7 25 1,-8 1 3-16,-12 4 2 0,-8 1-2 16,-16 5 2-16,-13 8 4 15,-7 24 3-15,0 30 19 16,0 31 38-16,-16 25 11 15,-2 12-5-15,-4 52-42 16,-4 41-13-16,1 35 27 16,5 22-27-16,5 17 5 0,3 1-14 15,5 1-2-15,5-19-5 16,2-26-1-16,0-27 0 16,15-41-17-16,14-40-70 15,2-22-42-15,-17-34-68 16,-3-12-249-16</inkml:trace>
  <inkml:trace contextRef="#ctx0" brushRef="#br0" timeOffset="79532.11">3818 15655 815 0,'0'0'249'15,"0"0"-197"-15,0 0-29 16,0 0 103-16,0 0-27 15,0 0-79-15,0 0-20 0,439-303-90 16,-406 285-592-16</inkml:trace>
  <inkml:trace contextRef="#ctx0" brushRef="#br0" timeOffset="80030.42">4491 15931 1327 0,'0'0'116'16,"0"0"-99"-16,0 0-8 15,0 0 9-15,0 0-2 16,0 0 32-16,56-258-21 15,-56 226-12-15,-7 16-13 16,-22 11 3-16,-11 5 8 16,-4 7-13-16,-1 25 12 15,3 10-10-15,11 10 17 16,10-2-14-16,19 6 10 16,2-2-14-16,23-9-2 15,25-8-1-15,18-10 2 0,7-13 1 16,7-14 0-1,4 0 5-15,-1-14-5 16,-10-10-2-16,-15-1 3 16,-17 7-5-16,-19 8 2 0,-18-4 1 15,-4 2 4-15,0 2 4 16,-17-4 20-16,-10 0 1 16,-4 2 13-1,6-6-29-15,8 0 2 0,11 0-11 16,6-4-8-16,8-4-13 15,36-2-52-15,10 8-47 16,-25 18-217-16,-7-2-342 16</inkml:trace>
  <inkml:trace contextRef="#ctx0" brushRef="#br0" timeOffset="80801.58">5227 15775 860 0,'0'0'198'0,"0"0"-133"15,0 0 10-15,0 0 40 16,0 0-30-16,0 0 32 0,42 14-33 15,-36 14-24 1,2 10-16-16,-6-6 6 0,-2-6-11 16,0-8-9-16,0-4-14 15,0-5-4-15,2-9-4 16,0 0-7-16,-2 0 7 16,2 0-2-16,7-4 8 15,2-19-14-15,7-3 4 16,5 0-1-16,-6 6-5 15,-5 8 2-15,-4 6 0 0,-3 6 0 16,-1 0-7 0,2 0 3-16,2 20-5 0,0 10 5 15,-3-2 8-15,-1-2-4 16,0-4 2 0,2-12-2-16,0-2 2 15,1-8 0-15,5 0 2 0,9 0-2 16,6-9 6-1,4-18-4-15,0 0-8 0,-4 0-2 16,-2 5 4-16,-8 4-5 16,-3 8 5-16,-8 8 1 15,1 2-10-15,-3 0 7 16,0 8-6-16,2 10 9 16,0 0-4-16,1 4 1 15,6-4 4-15,5-5-19 0,13-12-79 16,9-1-37-16,9-1-35 15,7-30-1-15,-3 3-54 16,-2 6 69-16,-11 0 104 16,-9 10 52-16,-8 6 9 15,-9 6 51 1,-10 0 37-16,-4 0 38 16,0 10-11-16,0 16-5 0,0 10-40 15,-4 0-1-15,-10 0-25 16,5 0-16-16,5-5-12 15,4-5 1-15,0-8-26 16,0-12-5-16,22-6-28 16,12-6-89-16,-21-16-88 15,0-10-558-15</inkml:trace>
  <inkml:trace contextRef="#ctx0" brushRef="#br0" timeOffset="80927.77">6048 15737 736 0,'0'0'243'0,"0"0"-243"16,0 0-137-16,0 0-340 15</inkml:trace>
  <inkml:trace contextRef="#ctx0" brushRef="#br0" timeOffset="81563.89">6536 15887 399 0,'0'0'614'15,"0"0"-451"-15,0 0-111 0,0 0-4 16,0 0 30 0,0 0 27-16,-10 58-20 0,10-31-11 15,4-9-41-15,-2-4 32 16,0-6-21-16,0-8-24 16,1 0-18-1,1 0 4-15,8 0-2 0,7-26-1 16,8-5 1-16,4-1-1 15,0 4-5-15,-4 6 6 16,-2 4-7-16,-5 10 3 16,-5 4-1-16,-1 4-1 15,1 0-6-15,4 4 6 16,0 14 0-16,6 4-4 16,2-4 11-16,4-10-9 15,6-3 8-15,4-5 0 0,1-3-4 16,4-21 6-16,2-12-4 15,-8-8-2-15,-5-8 0 16,-10 2-18-16,-11 4 5 16,-14 8-33-16,0 11 14 15,-8 17 6-15,-25 10 10 16,-11 13-46-16,-8 33 59 16,2 16 3-16,7 0 10 15,18 2 20-15,18-2-18 16,7-5 12-16,23-11-2 15,33-12 22-15,17-10-23 16,12-8-14-16,4-14-7 16,-7-2 0-16,-12 0-107 15,-59 0-151-15,-11-2-388 0</inkml:trace>
  <inkml:trace contextRef="#ctx0" brushRef="#br0" timeOffset="83824.97">2792 17124 455 0,'0'0'172'0,"0"0"-127"16,0 0-6-16,0 0 13 15,0 0 6-15,0 0 17 16,0 0-19-16,-8 0-19 16,8 0 1-16,0 0 28 15,0 0-8-15,0 0-4 0,0 0 11 16,8 5-17-1,7-5-16-15,5 0-10 0,5-5 1 16,-1-22 3-16,2-18 1 16,-3-3-25-16,-3-2 3 15,-9 2-2-15,-11 4-6 16,0 12 4-16,-11 10-1 16,-20 4 0-16,-2 8-2 15,4 10 2-15,0 0 2 16,2 4 20-16,4 32-21 15,3 14 19-15,7 16-7 16,11 10 27-16,2 0-22 16,0-9-10-16,11-9-3 15,20-12-2-15,6-16-5 0,9-20 6 16,7-10 0-16,10 0-1 16,1-32 2-16,5-16-5 15,-7 2-8-15,-8 2-14 16,-8 12 15-16,-12 14 4 15,-7 9 4-15,-7 9-6 16,-5 9-4-16,-1 23 6 16,-1 4 3-16,-1 0 1 15,3-10 2-15,1-12-2 16,-3-10-1-16,3-4 0 16,-1 0 5-16,-3-14 1 15,-6-12 14-15,-6-6-19 16,0 1 8-16,0-5-8 0,-2 4 4 15,-5 2-4 1,7 2-1-16,0 6 0 0,3-4-9 16,30 8-27-16,7 4-68 15,4 6 0-15,3 0-33 16,0 6 12-16,-4-2 64 16,-6 4 42-16,-8 0 17 15,-8 0 2-15,-11 0 13 16,-7 0 36-16,-3 10 80 15,0 16 7-15,-15 2-29 0,-12 10-20 16,0-2-7 0,2-4-18-16,9-1 2 0,7-8-9 15,9 0-32-15,0-5 0 16,2-10-21-16,28 0-3 16,7-8 6-16,6 0-3 15,1-16 3-15,-3-12-5 16,-8-3 0-16,-4 3-7 15,-11 6 5-15,-8 8-13 16,-4 6 14-16,-6 4-6 16,0 4 3-16,0 0-4 15,0 0-5-15,0 18-20 16,0 17 27-16,0 5 4 16,0-4 4-16,8-8-5 15,21-20-6-15,9-8 0 0,11-8-9 16,10-38 18-16,5-21 3 15,5-13-3-15,-5-8 0 16,-6-2-5-16,-11 0 3 16,-14 1 4-16,-8 3 0 15,-9 2 3-15,-14 9 1 16,-2 20 3-16,0 15 18 16,0 23 12-16,-9 7-6 15,0 10-2-15,-2 32-30 16,-5 35 11-16,-1 31-3 15,-4 18 8-15,6 0-13 16,6-9-5-16,9-17 1 16,0-10 0-16,20-18-31 15,27-17-18-15,13-22-19 16,-34-23-172-16,1-9-148 0</inkml:trace>
  <inkml:trace contextRef="#ctx0" brushRef="#br0" timeOffset="84747.6">4843 16918 1067 0,'0'0'221'0,"0"0"-135"16,0 0-10-16,0 0 19 0,0 0 45 15,0 0-61 1,0 0-44-16,47 98-20 15,-24-88-4-15,1-6-11 16,2-4 6-16,1 0 1 0,2-8-6 16,0-16-1-16,-2 2-5 15,-4 0 2-15,-10 10-3 16,-7 6 2-16,-4 6 3 16,-2 0-1-16,3 0-4 15,1 0-6-15,3 22 9 16,0 0-2-16,-1 6-3 15,5-6 7-15,5-8-11 0,7-6-22 16,6-8-8-16,13 0-5 16,7-12 6-16,6-12 17 15,-1-2 4-15,-7-4-19 16,-9 2-5-16,-7-4 25 16,-9 2-33-16,-7 2 12 15,-8 6 1-15,-5 10 36 16,-2 6 3-16,0 6 10 15,-17 0 11-15,-10 14-13 16,-2 12 30-16,4 6-7 16,6 0 10-16,3 2 2 15,9-2 1-15,5 0-6 16,2-2-1-16,0-8-17 16,15-8-18-16,16-10 8 15,10-4-6-15,3 0 10 0,6-22-10 16,-8-8 0-16,-7 2-4 15,-10-2-11-15,-12 2-2 16,-6 6-10-16,-7 8 11 16,0 2 3-16,0 6 8 15,0 6-9-15,0 0 6 16,0 0-15-16,-5 14 10 16,3 8 2-16,2 6 7 15,0 2 0-15,7-8-5 16,22-12 3-16,11-10 2 15,12 0 0-15,12-22 1 16,7-24 9-16,2-12-9 16,-1-4 6-16,-11-9-6 15,-11-1-1-15,-11-4 0 16,-11-4 4-16,-4 4-1 16,-7 0-2-16,-11 9 2 0,-6 13 1 15,0 18 6-15,0 16 18 16,-11 14 11-16,-1 6 7 15,-3 22-27-15,-3 36 0 16,-9 27 7-16,4 23 17 16,-4 4-25-16,2 8 5 15,7-3-19-15,9-11 1 16,9-8-5-16,0-17-1 16,31-31 0-16,5-24-46 0,4-22-54 15,-4-4-127 1,-25-30-179-16,-7-7-174 0</inkml:trace>
  <inkml:trace contextRef="#ctx0" brushRef="#br0" timeOffset="84895.89">6091 16633 789 0,'0'0'43'0,"0"0"-43"15,0 0-40-15,0 0-339 0</inkml:trace>
  <inkml:trace contextRef="#ctx0" brushRef="#br0" timeOffset="85243.24">6536 16826 387 0,'0'0'445'0,"0"0"-286"15,0 0 10-15,0 0-49 16,0 0-26-16,0 0 42 16,133 70-22-16,-100-96-80 15,-4-2-20-15,-10 2-13 16,-7-6 6-16,-12 6-7 16,0 8-1-16,0 4-3 0,-22 11-19 15,-12 3 12-15,-7 17 3 16,-1 19 8-16,9 4 6 15,8 0 15-15,17-4 7 16,8-10-2-16,0-4-8 16,46-12-16-16,24-10 8 15,16 0 16-15,13-10 15 16,-8-12-38-16,-11 0-3 16,-20 10-24-16,-17 12-99 15,-43 0-128-15,0 4-359 16</inkml:trace>
  <inkml:trace contextRef="#ctx0" brushRef="#br0" timeOffset="87674.63">2943 17768 552 0,'0'0'207'0,"0"0"-63"15,0 0 26-15,0 0-10 16,0 0-42-16,0 0-27 15,0 0-33-15,-93 52 0 16,54 2-5-16,-1 13 7 16,9 5-10-16,6 4-8 15,12-6-4-15,11-12-24 16,2-12 4-16,0-15-14 16,20-21-8-16,13-10 11 15,10-10-3-15,8-35 1 16,2-17-5-16,1-2-10 15,-8-2-14-15,-7 8 19 16,-15 10-2-16,-10 20 2 16,-12 11 10-16,-2 8-6 15,0 9 3-15,-7 0-4 0,-13 22-4 16,-3 14 6-16,4 4 4 16,7-4-4-16,12-6 1 15,0-12 4-15,12-4-10 16,32-14 8-16,14 0-3 15,11 0 1-15,1-14 2 16,-6 0-3-16,-11 6 2 16,-10 8-8-16,-12 0 8 15,-12 0-4-15,-5 18 3 16,-7 4-4-16,-5 0 6 16,-2-8-3-16,0-4 2 0,0-6 2 15,0-4 4 1,0 0-7-16,0 0 11 0,0 0-9 15,7-4 1-15,4-14 0 16,2-4-8-16,5 4 4 16,-2 8 0-16,-2 6 0 15,1 4-6-15,-1 0 3 16,-2 8-1-16,5 16 1 16,-2 10 5-16,1-6-8 15,-1-2 9-15,5-4-6 16,7-12-21-16,9-10-79 15,12 0-52-15,8-14-21 16,2-18-39-16,-2-8-57 16,-10 6 71-16,-9 2 46 15,-14 4 155-15,-9 2 16 16,-9 4 96-16,-5 8 42 0,0-2 14 16,-3 6 18-16,-17 2-65 15,-5 6-18-15,2 2-40 16,-2 0-9-16,0 6-18 15,5 12 6-15,3 8-8 16,5 6 0-16,10 4-6 16,2 2-12-16,0-2-1 15,7-4-15-15,19-10 3 16,1-11 0-16,4-11-1 0,2 0-2 16,1-7-2-16,0-23-4 15,-3-6-14-15,-5 4 4 16,-8 2-14-16,-7 16 20 15,-7 6-12 1,-4 8 21-16,0 0-15 16,0 0 2-16,0 8-29 0,0 14 24 15,-6 6 19-15,4 6 0 16,2 2-5-16,0-4 8 16,12-10-9-16,19-18 5 15,8-4 0-15,13-32 2 16,10-30 8-16,7-8-7 15,0-10 2-15,-2-1-6 16,-14 4 6-16,-8-2-4 16,-9 3 6-16,-10 4-2 0,-8 0-3 15,-7 5 22-15,-11 17-6 16,0 16 6-16,0 20 19 16,-2 14 2-16,-15 8-20 15,-8 42-20-15,-4 22 7 16,-4 21-1-16,1 15 12 15,10-6-12-15,9-3 1 16,13-15-5-16,0-20-5 16,8-16 13-16,24-16 3 15,7-16-5-15,9-14-5 16,3-2-5-16,2-10 3 16,1-20-7-16,-5 2 2 15,-11-4-13-15,-9 6 5 16,-12 12 1-16,-9 6 2 0,-8 8 10 15,0 0-6-15,0 0 1 16,0 0 0-16,-12 14-13 16,3 12 13-16,3 2 4 15,6-6-1-15,0-4-3 16,13-10 4-16,22-8-2 16,10 0 5-16,4-8-6 15,-4-10 2-15,-5 0-6 16,-14 12 3-16,-5 6 0 15,-10 0-1-15,-7 0-4 16,-2 24 0-16,-2 20 10 0,0 10 2 16,0 4-7-1,0 9 9-15,0-13-7 16,0-6 3-16,-6-2-5 0,-3-12 1 16,-3-6-1-16,-7-2 6 15,-10-4-8-15,-10 7 10 16,-7-9-16-16,-6-6-1 15,6-10-14-15,5-4-61 16,15-9-56-16,15-39-37 16,11 16-141-16,0-8-111 15</inkml:trace>
  <inkml:trace contextRef="#ctx0" brushRef="#br0" timeOffset="88253.6">5494 17740 678 0,'0'0'177'15,"0"0"-76"-15,0 0 88 16,0 0-76-16,0 0-34 16,0 0 8-16,0 0-4 15,-100 90-26-15,82-55-15 16,11-8 9-16,7 0-33 16,0-5 2-16,16 2-20 15,13 2 19-15,4 0-14 16,3-4 24-16,-3 4 6 15,-2-6-15-15,-8-4 2 16,-8-2-14-16,-11 0 0 16,-4 0-4-16,0 8-5 0,-15 0 4 15,-23 0 0-15,-7 0-3 16,1-8-12-16,4-5 4 16,6-9-3-16,13 0 5 15,7 0 1-15,11 0-5 16,3 0 7-16,5 0-14 15,33 0-1-15,17-9 18 16,17-16 0-16,4-18 1 16,0-1-1-16,-3-6 5 15,-8-2-9-15,-7 6 10 16,-9 2-12-16,-13 8 12 16,-14 1-12-16,-13 7 8 15,-9 2-2-15,0 4 0 16,-12 8-8-16,-10 14 2 0,-2 0-16 15,1 4 21-15,4 32 2 16,3 5-1-16,7 9 13 16,9 2 26-16,0-6-14 15,22-10-6-15,27-14-8 16,15-18-9-16,13-4 15 16,9 0-17-16,5-14-8 15,-8-4-48-15,-10 0-76 16,-57 10-166-16,-14 4-258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7-01T00:12:48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7359 9821 890 0,'0'0'229'0,"0"0"-163"0,0 0-4 16,0 0 28-16,0 0-5 15,0 0-14-15,0 0-11 16,-18 0-5-16,18 0-2 16,0 0-13-16,0 0-11 15,0 0-8-15,0 0-6 16,0 0-4-16,5 0-9 16,14 4 8-16,10 11 9 15,5-4-8-15,3 3-3 16,4-1 4-16,1 1-8 15,0 2 1-15,3 0-2 0,-3 2 3 16,-1 0-5 0,-6-2 1-16,-8 0-2 0,-7-4 2 15,-9 0-1-15,-6-2 8 16,-5 4 4-16,0 0 11 16,0 2 13-16,-14 8-7 15,-15 0-2-15,-9 4-10 16,-4 1-2-16,1-5-7 15,2 2-9-15,1-7 0 16,2 4 0-16,1-5 0 16,8-4 0-16,5-4-3 15,9-4-35-15,7 0-26 0,6 2-68 16,0-8-127 0,0 2-177-16</inkml:trace>
  <inkml:trace contextRef="#ctx0" brushRef="#br0" timeOffset="8003.33">1338 15598 643 0,'0'0'123'0,"0"0"-84"0,0 0-4 15,0 0 23-15,0 0 17 16,0 0-17-16,-46 428-19 15,37-376-17-15,2-2-1 16,0-10-9-16,3-4-4 16,0-8-6-16,-1-6-1 15,3-6-1-15,2-14-18 0,0-2-43 16,0 0-45-16,0-20-83 16,0-2-228-16</inkml:trace>
  <inkml:trace contextRef="#ctx0" brushRef="#br0" timeOffset="8272.59">908 15685 696 0,'0'0'96'0,"0"0"-61"15,0 0-6-15,0 0 37 16,0 0 17-16,0 0-25 15,54-78 25-15,10 41-3 0,4-7-16 16,1 4-21 0,-5 0-8-16,-8 8-16 0,-10 4-13 15,-6 8-5-15,-11 4-2 16,-4 8-33-16,-9 4-40 16,-5 4-37-16,3 0-42 15,-14 0-62-15,0 4-87 16</inkml:trace>
  <inkml:trace contextRef="#ctx0" brushRef="#br0" timeOffset="8743.07">1577 15839 701 0,'0'0'162'0,"0"0"-124"15,0 0 24-15,0 0 37 16,0 0-30-16,0 0-9 0,-67 241-28 15,67-211-14-15,13-16-7 16,16-6 1-16,0-8-4 16,8 0 2-16,0 0 3 15,-3-22-8 1,1-10 22-16,-4-2-20 0,-4-6 2 16,-8 4-9-16,-7-1 12 15,-10 6-9-15,-2 6 20 16,0 7 9-16,-20 4-10 15,-11 4-12-15,-5 6-5 16,3 4-2-16,2 0-3 16,2 4-13-16,0 18-45 15,2 6-56-15,18-14-90 0,1 2-125 16</inkml:trace>
  <inkml:trace contextRef="#ctx0" brushRef="#br0" timeOffset="9412.31">1254 16936 295 0,'0'0'551'0,"0"0"-486"15,0 0-47-15,0 0 39 16,0 0 51-16,0 0-27 16,-27 247-15-1,17-171-19-15,-2-6-7 0,3-6-21 16,3-12-5 0,4-7-11-16,2-18-1 0,0-8-2 15,0-15-38-15,0-4-59 16,4 0-142-16,0-23-37 15</inkml:trace>
  <inkml:trace contextRef="#ctx0" brushRef="#br0" timeOffset="9631.26">974 16968 765 0,'0'0'74'16,"0"0"-67"-16,0 0-6 15,0 0 103-15,0 0 23 16,0 0-20-16,384-237-28 16,-284 189-50-16,-15 10-19 15,-16 12-10-15,-13 14-38 16,-13 12-72-16,-10 0-109 16,-33 4 8-16,0 14-300 15</inkml:trace>
  <inkml:trace contextRef="#ctx0" brushRef="#br0" timeOffset="10072.08">1824 17133 587 0,'0'0'226'15,"0"0"-156"-15,0 0 8 16,0 0 52-16,0 0-6 16,0 0-24-16,-77 134-21 15,63-98-19-15,7 0-24 16,7-10-13-16,0 0-2 0,0-12 1 16,21-4-10-1,5-10-2-15,0 0 7 0,3 0 7 16,5-22-5-16,-5-10-7 15,0-4 2-15,-5 0-8 16,-5 4-3-16,-9 2-1 16,-7 0 3-16,-3 6-1 15,0 2-1-15,0 4-1 16,-23 5-2-16,-8 4-1 16,-7 9 0-16,-6 0-9 0,-3 9-16 15,3 22-32 1,3 5-24-16,13 4-8 0,5 0-56 15,21-22-112-15,2-4-112 16</inkml:trace>
  <inkml:trace contextRef="#ctx0" brushRef="#br0" timeOffset="10795.75">1334 17848 213 0,'0'0'431'0,"0"0"-389"16,0 0-17-16,0 0 20 0,0 0 41 16,0 0-1-16,2-10 2 15,-2 24-14-15,0 8-19 16,0 9-1-16,0 5-10 15,0 8-5-15,0 6 4 16,-4 12-7-16,-7-4-12 16,4 4-5-16,0-7-12 15,5-5-2-15,2-6-4 16,0-18-3-16,0-8-26 16,0-10-37-16,0-8-44 0,0 0-76 15,0-12-11 1,-2-6-135-16</inkml:trace>
  <inkml:trace contextRef="#ctx0" brushRef="#br0" timeOffset="11116.69">991 17870 576 0,'0'0'170'0,"0"0"-159"15,0 0-2-15,0 0-9 16,0 0 85-16,0 0 43 15,154-32-29-15,-72 6-24 16,5-6-25-16,-1 2-34 16,-9 2-8-16,-11 10-8 15,-10 6-25-15,-6 6-59 16,-46 6-125-16,-4 0-63 16</inkml:trace>
  <inkml:trace contextRef="#ctx0" brushRef="#br0" timeOffset="11533.57">1795 17951 726 0,'0'0'68'16,"0"0"-57"-16,0 0 36 15,0 0 76-15,0 0-19 16,0 0-23-16,-67 142-23 0,67-110-14 16,0-2-3-16,0-8-17 15,0-4-6 1,14-4-9-16,1-10 6 0,4 0 5 16,0-4 8-16,4 0-7 15,1-22-5-15,3-14 5 16,-5-1-14-16,-4-2-3 15,-5 5-3-15,-6 8 2 16,-4 6 1-16,-3 4 2 16,0 2 9-16,-5 6 6 15,-17-2 10-15,-5 10-18 16,-4 0-7-16,-3 0-6 16,3 12 0-16,6 12-24 15,10 8-50-15,10 2-79 16,5-16-183-16,0 0-609 0</inkml:trace>
  <inkml:trace contextRef="#ctx0" brushRef="#br0" timeOffset="14457.31">12824 12228 790 0,'0'0'67'0,"0"0"-52"16,0 0 120-16,0 0-59 16,0 0-25-16,0 0-27 0,0 0-12 15,-36 505-7-15,28-445-2 16,1-12-3-16,3-16-22 15,4-14-18-15,0-8-42 16,0-10-61-16,0 0 23 16,0-11-100-16</inkml:trace>
  <inkml:trace contextRef="#ctx0" brushRef="#br0" timeOffset="14687.29">12394 12316 642 0,'0'0'159'16,"0"0"-60"-16,0 0 7 0,0 0-22 15,0 0-33-15,0 0-27 16,180-194 39-16,-90 143-11 16,-5 1-29-16,-5 2 1 15,-5 0-18-15,-6 2-6 16,-6 10-10-16,-10 10-63 15,-11 16-82-15,-40 10-103 16,-2 0 14-16</inkml:trace>
  <inkml:trace contextRef="#ctx0" brushRef="#br0" timeOffset="15119.43">13085 12657 801 0,'0'0'173'0,"0"0"-132"15,0 0 61-15,0 0 12 16,0 0-49-16,0 0-14 15,-78 172-9-15,85-158-13 0,24-6-3 16,9-8-3 0,8 0 4-16,6 0-17 15,-2-15 6-15,-4-10-5 16,-3-3 6-16,-5-4-17 0,-9-4 9 16,-4-2-1-16,-11 2-5 15,-11 4 4-15,-5 2 3 16,-5 4-1-16,-28 6-7 15,-14 6 0-15,-11 7 2 16,-3 7-4-16,3 0-17 16,8 21-37-16,11 12-28 15,33-14-114-15,6-5-277 16</inkml:trace>
  <inkml:trace contextRef="#ctx0" brushRef="#br0" timeOffset="16023.21">14199 12625 635 0,'0'0'124'0,"0"0"-104"0,0 0 12 15,0 0 64-15,0 0 12 16,0 0-52-16,0 2-31 15,0 28 27-15,0 10 59 16,0-2-85-16,0 0-14 16,0-4-4-16,0 0-6 15,0 1-2-15,0-6 0 16,0 2-51-16,0-8-55 16,11-6-128-16,-6-17 16 15,1 0-249-15</inkml:trace>
  <inkml:trace contextRef="#ctx0" brushRef="#br0" timeOffset="16581">14687 12603 649 0,'0'0'134'16,"0"0"-59"-16,0 0 34 15,0 0-11-15,0 0 0 16,0 0-49-16,-67-55-18 16,45 60 9-16,-3 23-18 15,-4 14 2-15,4 6-1 16,8 2-3-16,6-4-7 0,11-10-9 16,0-10 3-1,0-5-5-15,9-12 0 0,8-3 4 16,8-6 1-16,4 0 2 15,6-33 8-15,8-18-6 16,-3-9-2-16,0-8-4 16,-1-6-4-16,-6-2 2 15,-2-6-2-15,-7-3 3 16,-4-1-1-16,-7 0-2 16,-5 9 0-16,-6 13 2 15,-2 18 12-15,0 16 9 16,0 14 13-16,0 8-4 15,0 8 12-15,0 0-21 0,0 0-24 16,-10 22-7-16,-3 34 7 16,-7 29 6-1,-4 23 16-15,2 6-12 0,6-6-3 16,3-12-6 0,4-11 0-16,7-13-1 0,2-8 0 15,0-12-1-15,0-9-21 16,0-12-34-16,13-7-34 15,3-7-51-15,3-8-57 16,-12-9-130-16,0 0-64 16</inkml:trace>
  <inkml:trace contextRef="#ctx0" brushRef="#br0" timeOffset="17184.05">15043 12828 647 0,'0'0'168'0,"0"0"-127"16,0 0-13-16,0 0 61 16,0 0 19-1,0 0-48-15,107-179-41 0,-94 143-6 16,-5 4-1-16,-8 6 2 16,0 8 15-16,0 3 11 15,-16 9-1-15,-9 2-25 16,-2 4 7-16,-4 0-4 15,0 0-2-15,2 18-5 16,5 9-2-16,6 5-6 0,7 2-1 16,9 2 2-16,2-6-3 15,0-2-1-15,17-2-1 16,14-4 2-16,7-4 6 16,5-2-6-16,1-1 2 15,-3-6 0-15,-4-3 0 16,-5 1 2-16,-8-4-3 15,-6 4-1-15,-2-3 0 16,-8 0 0-16,-1 0 0 16,-3-3 1-16,-4-1 1 15,0 0-1-15,2 0 6 16,0 0 1-16,2 0 0 16,6 0-5-16,9-18-2 15,2-8 16-15,4-4-12 0,0 4-5 16,-8 6 0-16,-1 6-4 15,-5 6 4-15,-5 4-3 16,-1 4-4-16,0 0-2 16,3 0-2-16,1 0 4 15,7 16 4-15,-3 0 3 16,5 2 0-16,3 0-1 16,-2-2-22-16,4-2-25 15,-1-6-5-15,2-4-30 16,3-4-29-16,2 0-63 0,0 0 48 15,-21-12-117-15,0-2-220 16</inkml:trace>
  <inkml:trace contextRef="#ctx0" brushRef="#br0" timeOffset="17478.26">16084 11817 533 0,'0'0'284'16,"0"0"-132"-16,0 0-77 16,0 0 17-16,0 0-43 15,0 0-36-15,-18-6 27 16,0 98 33-16,-2 22-17 16,3 10-20-16,0-3 7 0,7-7-25 15,1-18-10 1,7-13-7-16,2-19 2 0,0-14-6 15,0-12-2-15,0-16-37 16,0-8-35-16,0-8-46 16,2-6-46-16,0 0-77 15,-2-6-140-15</inkml:trace>
  <inkml:trace contextRef="#ctx0" brushRef="#br0" timeOffset="17782.58">15886 12641 554 0,'0'0'56'16,"0"0"-35"-16,0 0 75 16,0 0-16-16,0 0-6 15,0 0 6-15,293-66 0 16,-266 66-7-16,0 0-44 15,-4 10 0-15,-8 8 14 16,-1 2 9-16,-6 6-21 16,-3 0-1-16,-3 0-14 15,0-4 3-15,2-8-10 16,-1-4-8-16,0-6-1 16,-1-4-24-16,2 0-32 15,2-6-46-15,7-26-68 16,-9 12-178-16,0-2-147 0</inkml:trace>
  <inkml:trace contextRef="#ctx0" brushRef="#br0" timeOffset="18736.58">16405 12260 56 0,'0'0'460'0,"0"0"-357"16,0 0-82-16,0 0 19 15,0 0 45-15,0 0 2 16,158-134 20-16,-143 162-8 0,-3 26 7 15,-6 20 5-15,-6 12-42 16,0 8-12-16,0 5 15 16,0 3-15-16,-6 0-8 15,-4-2-14 1,4-6-14-16,4-13-14 0,2-17-7 16,0-20-4-1,0-16-16-15,16-15-29 0,3-13 7 16,6-13 2-16,6-29 4 15,5-14-52-15,-3-4-5 16,-4-2-7-16,-9-3-20 16,-9 7-63-16,-11 3 125 15,0 8 36-15,-4 13 22 0,-27 10 7 16,-3 10 32 0,3 4 54-16,2 4 36 0,14 2-22 15,5 4-19-15,10 0-32 16,0-2-30-16,0 2-23 15,5-4-3-15,24-2 0 16,14-6 19-16,9 0-14 16,4 2 1-16,-6 0-6 15,-8 6 1-15,-11 4 0 16,-6 0-1-16,-7 0 1 16,-5 0 5-16,1 2-1 15,-3 10 14-15,-1 4 11 16,0 0-5-16,3-4 0 15,0-2-11-15,7-6-4 0,5-4-2 16,2 0 2-16,6-6 2 16,0-16-4-16,3-4-3 15,-3-5-2-15,-6 4 0 16,-4 3-2-16,-10 3 4 16,-5 7-2-16,0 9 3 15,-8 2 24-15,0 3 7 16,0 0-13-16,0 3-24 15,0 26 7-15,-10 20 1 16,-5 17 6-16,3 14-6 16,4 10 13-16,-1 8-11 15,5 9 5-15,-3 11-5 16,-2 6 2-16,0 3-7 16,-2-15-2-16,-3-18-3 0,1-30 1 15,-3-15 2 1,1-22-2-16,3-9 2 15,4-9-1-15,1-7 3 0,-3-2 0 16,-13 0-5-16,-10-18-32 16,-10-15 3-16,-4-7 12 15,-4-3 7-15,-5 0-2 16,3 5 12-16,6 6 0 16,14 10 1-16,14 2-2 15,17 0-9-15,2-8 8 16,39-14 2-16,34-12 0 15,20-7 6-15,14-1 10 16,-2 6-3-16,-3 2-13 0,-6 8 0 16,-9 6-5-16,-14 8-28 15,-12 6-90-15,-56 24-112 16,-5 2-291 0</inkml:trace>
  <inkml:trace contextRef="#ctx0" brushRef="#br0" timeOffset="19685.75">18597 12689 572 0,'0'0'152'16,"0"0"-43"-16,0 0-19 16,0 0 17-16,0 0-11 15,0 0-39-15,36 2-34 0,-18-2-8 16,13 0-15-1,13 0-22-15,-23 0-225 0,0 0-351 16</inkml:trace>
  <inkml:trace contextRef="#ctx0" brushRef="#br0" timeOffset="19847.18">19306 12685 863 0,'0'0'209'15,"0"0"-146"-15,0 0-63 16,0 0-9-16,0 0 8 16,0 0-1-16,138 8-83 0,-118-8-138 15,7 0-179-15</inkml:trace>
  <inkml:trace contextRef="#ctx0" brushRef="#br0" timeOffset="19988.84">20123 12645 860 0,'0'0'129'0,"0"0"-129"16,0 0 1-16,0 0-5 15,0 0-11-15,0 0-91 16,170 0-39-16,-143 0-278 16</inkml:trace>
  <inkml:trace contextRef="#ctx0" brushRef="#br0" timeOffset="20097.56">20829 12613 390 0,'0'0'397'0,"0"0"-330"16,0 0-67-16,0 0-67 15,0 0-125-15</inkml:trace>
  <inkml:trace contextRef="#ctx0" brushRef="#br0" timeOffset="20236.4">21550 12597 1102 0,'0'0'256'0,"0"0"-172"16,0 0-73-16,0 0 5 0,0 0-16 15,0 0-108 1,71-8-137-16,-100 16-299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0004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4990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2984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6415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1048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616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1317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8432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07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5490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6353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B235-1057-442E-9FEB-5DB1D2E0A75A}" type="datetimeFigureOut">
              <a:rPr lang="en-TT" smtClean="0"/>
              <a:t>17/01/2026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E4B1D-CBAB-4ED6-BF41-202BF2115AF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4409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rasebank.manchester.ac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TT" sz="4800" b="1" dirty="0"/>
              <a:t>Dissertation 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TT" sz="3600" dirty="0"/>
              <a:t>Chapter 1 Introduction</a:t>
            </a:r>
          </a:p>
          <a:p>
            <a:endParaRPr lang="en-TT" sz="3600" dirty="0"/>
          </a:p>
          <a:p>
            <a:r>
              <a:rPr lang="en-TT" dirty="0"/>
              <a:t>Andre Samuel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119C53-A8C0-A108-F442-0CC27E06570D}"/>
                  </a:ext>
                </a:extLst>
              </p14:cNvPr>
              <p14:cNvContentPartPr/>
              <p14:nvPr/>
            </p14:nvContentPartPr>
            <p14:xfrm>
              <a:off x="533880" y="3138120"/>
              <a:ext cx="2794320" cy="2134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119C53-A8C0-A108-F442-0CC27E0657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520" y="3128760"/>
                <a:ext cx="2813040" cy="21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571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1.2 Rationale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85240" y="623880"/>
              <a:ext cx="9929880" cy="5892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0480" y="609480"/>
                <a:ext cx="9960480" cy="59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AF6389-70DA-687C-E6D3-2FB3DBE8943F}"/>
                  </a:ext>
                </a:extLst>
              </p14:cNvPr>
              <p14:cNvContentPartPr/>
              <p14:nvPr/>
            </p14:nvContentPartPr>
            <p14:xfrm>
              <a:off x="5115873" y="963993"/>
              <a:ext cx="156240" cy="20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AF6389-70DA-687C-E6D3-2FB3DBE894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6873" y="954993"/>
                <a:ext cx="173880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31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11"/>
          </a:xfrm>
        </p:spPr>
        <p:txBody>
          <a:bodyPr>
            <a:normAutofit fontScale="90000"/>
          </a:bodyPr>
          <a:lstStyle/>
          <a:p>
            <a:r>
              <a:rPr lang="en-TT" dirty="0"/>
              <a:t>Example Rationale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128" y="1052945"/>
            <a:ext cx="10254672" cy="55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8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1.3 Research Question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52360" y="1475640"/>
              <a:ext cx="10186560" cy="2838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7240" y="1461600"/>
                <a:ext cx="10215360" cy="28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604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1.4 Objectives/Hypotheses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6880" y="1881891"/>
              <a:ext cx="11463120" cy="3716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520" y="1872531"/>
                <a:ext cx="11481840" cy="37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02000" y="2381463"/>
              <a:ext cx="7457040" cy="3095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640" y="2372103"/>
                <a:ext cx="7475760" cy="31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742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7"/>
          </a:xfrm>
        </p:spPr>
        <p:txBody>
          <a:bodyPr/>
          <a:lstStyle/>
          <a:p>
            <a:r>
              <a:rPr lang="en-TT" dirty="0"/>
              <a:t>1.5 Dissertation Structure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93731" y="927341"/>
              <a:ext cx="7316640" cy="2084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8611" y="912221"/>
                <a:ext cx="7344360" cy="2116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01" y="3011741"/>
            <a:ext cx="7668636" cy="36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4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/>
              <a:t>Examples of RQ, Aim and Objectives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T" dirty="0"/>
              <a:t>Using Secondary Data Only</a:t>
            </a:r>
          </a:p>
        </p:txBody>
      </p:sp>
    </p:spTree>
    <p:extLst>
      <p:ext uri="{BB962C8B-B14F-4D97-AF65-F5344CB8AC3E}">
        <p14:creationId xmlns:p14="http://schemas.microsoft.com/office/powerpoint/2010/main" val="416265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Title- A Critical investigation of the financial performance of a Credit Union using Ratio Analysis</a:t>
            </a:r>
            <a:endParaRPr lang="en-T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b="1" dirty="0"/>
              <a:t>RQ: </a:t>
            </a:r>
            <a:r>
              <a:rPr lang="en-US" dirty="0"/>
              <a:t>What are the key financial strengths and weaknesses of a credit union using Ratio Analysis?</a:t>
            </a:r>
          </a:p>
          <a:p>
            <a:r>
              <a:rPr lang="en-US" b="1" dirty="0"/>
              <a:t>Aim: </a:t>
            </a:r>
            <a:r>
              <a:rPr lang="en-US" dirty="0"/>
              <a:t>To identify the overall financial health of the credit union with a focus on financial weaknesses and strengths</a:t>
            </a:r>
          </a:p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To critically evaluate the capacity to make a profit and grow their business i.e. profitability</a:t>
            </a:r>
          </a:p>
          <a:p>
            <a:pPr lvl="1"/>
            <a:r>
              <a:rPr lang="en-US" dirty="0"/>
              <a:t>To analyze the ability to meet short-term financial obligation, i.e. liquidity</a:t>
            </a:r>
          </a:p>
          <a:p>
            <a:pPr lvl="1"/>
            <a:r>
              <a:rPr lang="en-US" dirty="0"/>
              <a:t>To determine the extent to which the credit union is using their business assets i.e. efficiently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08336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dirty="0"/>
              <a:t>Title- </a:t>
            </a:r>
            <a:r>
              <a:rPr lang="en-US" sz="3200" dirty="0"/>
              <a:t>Analysis of Financial Statements to Evaluate</a:t>
            </a:r>
            <a:br>
              <a:rPr lang="en-US" sz="3200" dirty="0"/>
            </a:br>
            <a:r>
              <a:rPr lang="en-US" sz="3200" dirty="0"/>
              <a:t>the Performance in Sony Corporation.</a:t>
            </a:r>
            <a:endParaRPr lang="en-T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0666"/>
          </a:xfrm>
        </p:spPr>
        <p:txBody>
          <a:bodyPr>
            <a:normAutofit/>
          </a:bodyPr>
          <a:lstStyle/>
          <a:p>
            <a:r>
              <a:rPr lang="en-TT" b="1" dirty="0"/>
              <a:t>RQ: </a:t>
            </a:r>
            <a:r>
              <a:rPr lang="en-US" dirty="0"/>
              <a:t>What is the financial position of Sony Corporation for the period 2016 to 2018?</a:t>
            </a:r>
          </a:p>
          <a:p>
            <a:r>
              <a:rPr lang="en-US" b="1" dirty="0"/>
              <a:t>Aim: </a:t>
            </a:r>
            <a:r>
              <a:rPr lang="en-US" dirty="0"/>
              <a:t>To </a:t>
            </a:r>
            <a:r>
              <a:rPr lang="en-US" dirty="0" err="1"/>
              <a:t>analyse</a:t>
            </a:r>
            <a:r>
              <a:rPr lang="en-US" dirty="0"/>
              <a:t> the performance of Sony Corporation over a three-year period in comparison to its competitors to determine the turnover and future risk.</a:t>
            </a:r>
            <a:endParaRPr lang="en-TT" dirty="0"/>
          </a:p>
          <a:p>
            <a:r>
              <a:rPr lang="en-TT" b="1" dirty="0"/>
              <a:t>Objectives:</a:t>
            </a:r>
          </a:p>
          <a:p>
            <a:pPr lvl="1"/>
            <a:r>
              <a:rPr lang="en-US" dirty="0"/>
              <a:t>To critically analysis the accounting ratios in relation to the financial statements for the periods 2016 – 2018.</a:t>
            </a:r>
          </a:p>
          <a:p>
            <a:pPr lvl="1"/>
            <a:r>
              <a:rPr lang="en-US" dirty="0"/>
              <a:t>To evaluate the trends and compliance to stated organizational targets </a:t>
            </a:r>
          </a:p>
          <a:p>
            <a:pPr lvl="1"/>
            <a:r>
              <a:rPr lang="en-US" dirty="0"/>
              <a:t>To identify the financial gaps and challenges by benchmarking against industry best practices. </a:t>
            </a:r>
          </a:p>
          <a:p>
            <a:pPr lvl="1"/>
            <a:endParaRPr lang="en-US" dirty="0"/>
          </a:p>
          <a:p>
            <a:pPr lvl="1"/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33087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661D94-28B2-35F7-5F01-65DA57D2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Title: The Impact of Change in Oil prices on the Profitability of Jordanian Pharma Industry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5DF1E1-6EF3-D6D3-ABB7-98A73DD00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Research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95156A-8832-7685-3B0A-1D17BF5BF2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213" y="2739060"/>
            <a:ext cx="5157787" cy="2164106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DA9D2C-0162-0B1E-1AB2-357C5AB37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T" dirty="0"/>
              <a:t>Hypotheses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4F3560-F09B-395A-AE0C-BA9AF5079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39060"/>
            <a:ext cx="58197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84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CCEB-520A-7EDC-ED14-7AA46E00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Financial Investigation into the Operational Health of Tata Global Beverages Limited using Ratio Analysis</a:t>
            </a:r>
            <a:endParaRPr lang="en-TT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49E69-2406-ED77-88A1-361AD9236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Research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36932-FC4F-F217-E2A9-8AB39E8F0B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To what extent can Ratio Analysis Influence Investor Decision?</a:t>
            </a:r>
            <a:endParaRPr lang="en-T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33D8F-8E9E-79B4-4491-9B56A1E19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T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18ECE-DF80-3A3E-755B-327FAB4ED2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1. To assess the operational health of Tata Global Beverages Limited using ratio analysis</a:t>
            </a:r>
          </a:p>
          <a:p>
            <a:pPr marL="0" indent="0">
              <a:buNone/>
            </a:pPr>
            <a:r>
              <a:rPr lang="en-US" dirty="0"/>
              <a:t>2. To determine the financial risk level of Tata Global Beverages Limited</a:t>
            </a:r>
          </a:p>
          <a:p>
            <a:pPr marL="0" indent="0">
              <a:buNone/>
            </a:pPr>
            <a:r>
              <a:rPr lang="en-US" dirty="0"/>
              <a:t>3. To calculate whether or not investment in Tata Global Beverages will be fruitful to stockholders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27653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Purpose of Chapter 1-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Contextualizes the study</a:t>
            </a:r>
          </a:p>
          <a:p>
            <a:endParaRPr lang="en-US" dirty="0"/>
          </a:p>
          <a:p>
            <a:r>
              <a:rPr lang="en-US" dirty="0"/>
              <a:t>Makes a case for the </a:t>
            </a:r>
            <a:r>
              <a:rPr lang="en-US" dirty="0">
                <a:solidFill>
                  <a:srgbClr val="FF0000"/>
                </a:solidFill>
              </a:rPr>
              <a:t>significance of the problem and </a:t>
            </a:r>
            <a:r>
              <a:rPr lang="en-TT" dirty="0">
                <a:solidFill>
                  <a:srgbClr val="FF0000"/>
                </a:solidFill>
              </a:rPr>
              <a:t>the rationale </a:t>
            </a:r>
            <a:r>
              <a:rPr lang="en-TT" dirty="0"/>
              <a:t>for conducting the research</a:t>
            </a:r>
          </a:p>
          <a:p>
            <a:endParaRPr lang="en-US" dirty="0"/>
          </a:p>
          <a:p>
            <a:r>
              <a:rPr lang="en-US" dirty="0"/>
              <a:t>Establish the </a:t>
            </a:r>
            <a:r>
              <a:rPr lang="en-US" dirty="0">
                <a:solidFill>
                  <a:srgbClr val="FF0000"/>
                </a:solidFill>
              </a:rPr>
              <a:t>research purpose through RQ, Aim and Objectives</a:t>
            </a:r>
          </a:p>
          <a:p>
            <a:endParaRPr lang="en-US" dirty="0"/>
          </a:p>
          <a:p>
            <a:r>
              <a:rPr lang="en-US" dirty="0"/>
              <a:t>Provides an introduction to its basic components of the Dissertation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662134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A0D2-8FDF-DD79-E4C3-665B4AE2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Critical Analysis of the Determinants of Tax Morale in Asian Countries</a:t>
            </a:r>
            <a:endParaRPr lang="en-T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F1A7A-41E6-D5CF-9F72-B234AE2FE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Research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EDAB7-C8FB-3D5D-14A8-6483FD573A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determinants of tax morale?</a:t>
            </a:r>
            <a:endParaRPr lang="en-T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CD554-CC74-BBD4-FF66-69FE0EFFD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T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AC3E7-4B93-20BA-5625-80265D1316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To evaluate trust in the government as a determinant of tax morale.</a:t>
            </a:r>
          </a:p>
          <a:p>
            <a:pPr marL="0" indent="0">
              <a:buNone/>
            </a:pPr>
            <a:r>
              <a:rPr lang="en-US" dirty="0"/>
              <a:t>2. To evaluate religiosity as a determinant of tax morale.</a:t>
            </a:r>
          </a:p>
          <a:p>
            <a:pPr marL="0" indent="0">
              <a:buNone/>
            </a:pPr>
            <a:r>
              <a:rPr lang="en-US" dirty="0"/>
              <a:t>3. To evaluate demographic and socio-economic factors as determinants of tax morale.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70902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A0D2-8FDF-DD79-E4C3-665B4AE2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IMPACT OF COVID 19 PANDEMIC ON THE OIL AND GAS INDUSTRY FINANCIAL PERFORMANCE: a case study of Shell and BP</a:t>
            </a:r>
            <a:endParaRPr lang="en-TT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F1A7A-41E6-D5CF-9F72-B234AE2FE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Research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EDAB7-C8FB-3D5D-14A8-6483FD573A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impacts of Covid 19 Pandemic on the Oil and Gas Industry and its Financial Performance during that period?</a:t>
            </a:r>
            <a:endParaRPr lang="en-T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CD554-CC74-BBD4-FF66-69FE0EFFD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T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AC3E7-4B93-20BA-5625-80265D1316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	To analyze the effects of the pandemic on oil and gas demand and supply.</a:t>
            </a:r>
          </a:p>
          <a:p>
            <a:pPr marL="0" indent="0">
              <a:buNone/>
            </a:pPr>
            <a:r>
              <a:rPr lang="en-US" dirty="0"/>
              <a:t>2.	To determine the losses the companies faced during the period 2020-2022</a:t>
            </a:r>
          </a:p>
          <a:p>
            <a:pPr marL="0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56626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A0D2-8FDF-DD79-E4C3-665B4AE2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 Investigation into the Relationship between Stock Prices and Financial Performance of Commercial Banks listed on the Trinidad and Tobago Stock Exchange</a:t>
            </a:r>
            <a:endParaRPr lang="en-TT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F1A7A-41E6-D5CF-9F72-B234AE2FE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Research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EDAB7-C8FB-3D5D-14A8-6483FD573A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what extent does Financial Performance affect stock price for Commercial Banks Listed on the TTSE?</a:t>
            </a:r>
            <a:endParaRPr lang="en-T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CD554-CC74-BBD4-FF66-69FE0EFFD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T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AC3E7-4B93-20BA-5625-80265D1316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	To evaluate the effect DPS on share price.</a:t>
            </a:r>
          </a:p>
          <a:p>
            <a:pPr marL="0" indent="0">
              <a:buNone/>
            </a:pPr>
            <a:r>
              <a:rPr lang="en-US" dirty="0"/>
              <a:t>2.	To evaluate the effect EPS on share price.</a:t>
            </a:r>
          </a:p>
          <a:p>
            <a:pPr marL="0" indent="0">
              <a:buNone/>
            </a:pPr>
            <a:r>
              <a:rPr lang="en-US" dirty="0"/>
              <a:t>3.	To evaluate the effect LIQ on share price.</a:t>
            </a:r>
          </a:p>
          <a:p>
            <a:pPr marL="0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11345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Note on Writing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sz="3600" dirty="0"/>
              <a:t>Speak to your research i.e. refer to this study</a:t>
            </a:r>
          </a:p>
          <a:p>
            <a:pPr lvl="1"/>
            <a:r>
              <a:rPr lang="en-TT" sz="3200" dirty="0"/>
              <a:t>This research will………..</a:t>
            </a:r>
          </a:p>
          <a:p>
            <a:pPr lvl="1"/>
            <a:r>
              <a:rPr lang="en-TT" sz="3200" dirty="0"/>
              <a:t>The study will…………</a:t>
            </a:r>
          </a:p>
          <a:p>
            <a:pPr lvl="1"/>
            <a:r>
              <a:rPr lang="en-US" sz="3200" dirty="0"/>
              <a:t>This research attempts to show that …</a:t>
            </a:r>
          </a:p>
          <a:p>
            <a:pPr lvl="1"/>
            <a:r>
              <a:rPr lang="en-US" sz="3200" dirty="0"/>
              <a:t>The central thesis of this paper is that………</a:t>
            </a:r>
            <a:endParaRPr lang="en-TT" sz="3200" dirty="0"/>
          </a:p>
          <a:p>
            <a:pPr lvl="1"/>
            <a:r>
              <a:rPr lang="en-US" sz="3200" dirty="0"/>
              <a:t>This research investigates the factors that determine…….</a:t>
            </a:r>
            <a:endParaRPr lang="en-TT" sz="3200" dirty="0"/>
          </a:p>
          <a:p>
            <a:endParaRPr lang="en-TT" sz="3600" dirty="0"/>
          </a:p>
          <a:p>
            <a:r>
              <a:rPr lang="en-TT" sz="3600" dirty="0">
                <a:hlinkClick r:id="rId2"/>
              </a:rPr>
              <a:t>http://www.phrasebank.manchester.ac.uk/</a:t>
            </a:r>
            <a:r>
              <a:rPr lang="en-TT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3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1850" y="1109374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TT" sz="4000" b="1" dirty="0"/>
              <a:t>Chapter 1 Introduction</a:t>
            </a:r>
            <a:br>
              <a:rPr lang="en-TT" sz="4000" b="1" dirty="0"/>
            </a:br>
            <a:r>
              <a:rPr lang="en-TT" sz="4000" b="1" dirty="0"/>
              <a:t>Outline Structure </a:t>
            </a:r>
          </a:p>
        </p:txBody>
      </p:sp>
    </p:spTree>
    <p:extLst>
      <p:ext uri="{BB962C8B-B14F-4D97-AF65-F5344CB8AC3E}">
        <p14:creationId xmlns:p14="http://schemas.microsoft.com/office/powerpoint/2010/main" val="366809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1.0 Introduction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75704" y="1422000"/>
              <a:ext cx="8729203" cy="4571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6344" y="1412640"/>
                <a:ext cx="8747923" cy="45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102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1.1 Research Context and Issue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35640" y="1565640"/>
              <a:ext cx="11031840" cy="4875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640" y="1552320"/>
                <a:ext cx="11056320" cy="49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79400" y="4011480"/>
              <a:ext cx="3193560" cy="1807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120" y="3998520"/>
                <a:ext cx="3212280" cy="18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11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697635"/>
            <a:ext cx="5303982" cy="1086777"/>
          </a:xfrm>
        </p:spPr>
        <p:txBody>
          <a:bodyPr>
            <a:normAutofit fontScale="90000"/>
          </a:bodyPr>
          <a:lstStyle/>
          <a:p>
            <a:r>
              <a:rPr lang="en-TT" dirty="0"/>
              <a:t>Example Issue using Empirical Evidence</a:t>
            </a:r>
            <a:br>
              <a:rPr lang="en-TT" dirty="0"/>
            </a:br>
            <a:endParaRPr lang="en-T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BF612-3F38-93A1-1BF4-96149C359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25" y="88777"/>
            <a:ext cx="4726105" cy="6489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3821D7-A1C7-E3B2-E1A7-4A5C8BD6FE01}"/>
              </a:ext>
            </a:extLst>
          </p:cNvPr>
          <p:cNvSpPr txBox="1"/>
          <p:nvPr/>
        </p:nvSpPr>
        <p:spPr>
          <a:xfrm>
            <a:off x="805110" y="5791033"/>
            <a:ext cx="37935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 err="1"/>
              <a:t>Nugraha</a:t>
            </a:r>
            <a:r>
              <a:rPr lang="en-US" sz="1050" dirty="0"/>
              <a:t>, N., </a:t>
            </a:r>
            <a:r>
              <a:rPr lang="en-US" sz="1050" dirty="0" err="1"/>
              <a:t>Ramadhanti</a:t>
            </a:r>
            <a:r>
              <a:rPr lang="en-US" sz="1050" dirty="0"/>
              <a:t>, A. and </a:t>
            </a:r>
            <a:r>
              <a:rPr lang="en-US" sz="1050" dirty="0" err="1"/>
              <a:t>Amaliawiati</a:t>
            </a:r>
            <a:r>
              <a:rPr lang="en-US" sz="1050" dirty="0"/>
              <a:t>, L. (2021) “Inflation, Leverage, and Company Size and Their Effect on Profitability”, Journal of Applied Accounting and Taxation, 6(1), pp. 63-70. </a:t>
            </a:r>
            <a:r>
              <a:rPr lang="en-US" sz="1050" dirty="0" err="1"/>
              <a:t>doi</a:t>
            </a:r>
            <a:r>
              <a:rPr lang="en-US" sz="1050" dirty="0"/>
              <a:t>: 10.30871/jaat.v6i1.2854.</a:t>
            </a:r>
            <a:endParaRPr lang="en-TT" sz="1050" dirty="0"/>
          </a:p>
        </p:txBody>
      </p:sp>
    </p:spTree>
    <p:extLst>
      <p:ext uri="{BB962C8B-B14F-4D97-AF65-F5344CB8AC3E}">
        <p14:creationId xmlns:p14="http://schemas.microsoft.com/office/powerpoint/2010/main" val="205149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47" y="1348668"/>
            <a:ext cx="11206069" cy="40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8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27" y="318943"/>
            <a:ext cx="9552709" cy="595457"/>
          </a:xfrm>
        </p:spPr>
        <p:txBody>
          <a:bodyPr>
            <a:normAutofit fontScale="90000"/>
          </a:bodyPr>
          <a:lstStyle/>
          <a:p>
            <a:r>
              <a:rPr lang="en-TT" dirty="0"/>
              <a:t>Example Issue using Literature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D77DA-62EB-8F56-2018-84ACDD7F7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146051"/>
            <a:ext cx="5610225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140350-F514-9BBB-97D4-2351B1BEC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989" y="1146051"/>
            <a:ext cx="5402964" cy="3672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404733-4B91-76E0-8424-BEDFD7513199}"/>
              </a:ext>
            </a:extLst>
          </p:cNvPr>
          <p:cNvSpPr txBox="1"/>
          <p:nvPr/>
        </p:nvSpPr>
        <p:spPr>
          <a:xfrm>
            <a:off x="819727" y="5427048"/>
            <a:ext cx="37935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 err="1"/>
              <a:t>Nugraha</a:t>
            </a:r>
            <a:r>
              <a:rPr lang="en-US" sz="1050" dirty="0"/>
              <a:t>, N., </a:t>
            </a:r>
            <a:r>
              <a:rPr lang="en-US" sz="1050" dirty="0" err="1"/>
              <a:t>Ramadhanti</a:t>
            </a:r>
            <a:r>
              <a:rPr lang="en-US" sz="1050" dirty="0"/>
              <a:t>, A. and </a:t>
            </a:r>
            <a:r>
              <a:rPr lang="en-US" sz="1050" dirty="0" err="1"/>
              <a:t>Amaliawiati</a:t>
            </a:r>
            <a:r>
              <a:rPr lang="en-US" sz="1050" dirty="0"/>
              <a:t>, L. (2021) “Inflation, Leverage, and Company Size and Their Effect on Profitability”, Journal of Applied Accounting and Taxation, 6(1), pp. 63-70. </a:t>
            </a:r>
            <a:r>
              <a:rPr lang="en-US" sz="1050" dirty="0" err="1"/>
              <a:t>doi</a:t>
            </a:r>
            <a:r>
              <a:rPr lang="en-US" sz="1050" dirty="0"/>
              <a:t>: 10.30871/jaat.v6i1.2854.</a:t>
            </a:r>
            <a:endParaRPr lang="en-TT" sz="1050" dirty="0"/>
          </a:p>
        </p:txBody>
      </p:sp>
    </p:spTree>
    <p:extLst>
      <p:ext uri="{BB962C8B-B14F-4D97-AF65-F5344CB8AC3E}">
        <p14:creationId xmlns:p14="http://schemas.microsoft.com/office/powerpoint/2010/main" val="115893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783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Dissertation Guidelines</vt:lpstr>
      <vt:lpstr>Purpose of Chapter 1- Introduction</vt:lpstr>
      <vt:lpstr>Note on Writing Style</vt:lpstr>
      <vt:lpstr>Chapter 1 Introduction Outline Structure </vt:lpstr>
      <vt:lpstr>1.0 Introduction</vt:lpstr>
      <vt:lpstr>1.1 Research Context and Issue</vt:lpstr>
      <vt:lpstr>Example Issue using Empirical Evidence </vt:lpstr>
      <vt:lpstr>PowerPoint Presentation</vt:lpstr>
      <vt:lpstr>Example Issue using Literature</vt:lpstr>
      <vt:lpstr>1.2 Rationale</vt:lpstr>
      <vt:lpstr>Example Rationale</vt:lpstr>
      <vt:lpstr>1.3 Research Question</vt:lpstr>
      <vt:lpstr>1.4 Objectives/Hypotheses</vt:lpstr>
      <vt:lpstr>1.5 Dissertation Structure</vt:lpstr>
      <vt:lpstr>Examples of RQ, Aim and Objectives</vt:lpstr>
      <vt:lpstr>Title- A Critical investigation of the financial performance of a Credit Union using Ratio Analysis</vt:lpstr>
      <vt:lpstr>Title- Analysis of Financial Statements to Evaluate the Performance in Sony Corporation.</vt:lpstr>
      <vt:lpstr>Title: The Impact of Change in Oil prices on the Profitability of Jordanian Pharma Industry </vt:lpstr>
      <vt:lpstr>A Financial Investigation into the Operational Health of Tata Global Beverages Limited using Ratio Analysis</vt:lpstr>
      <vt:lpstr>A Critical Analysis of the Determinants of Tax Morale in Asian Countries</vt:lpstr>
      <vt:lpstr>THE IMPACT OF COVID 19 PANDEMIC ON THE OIL AND GAS INDUSTRY FINANCIAL PERFORMANCE: a case study of Shell and BP</vt:lpstr>
      <vt:lpstr>An Investigation into the Relationship between Stock Prices and Financial Performance of Commercial Banks listed on the Trinidad and Tobago Stock Exchange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Dissertation Guidelines</dc:title>
  <dc:creator>Andre Samuel</dc:creator>
  <cp:lastModifiedBy>Andre Samuel</cp:lastModifiedBy>
  <cp:revision>24</cp:revision>
  <dcterms:created xsi:type="dcterms:W3CDTF">2019-11-27T15:39:10Z</dcterms:created>
  <dcterms:modified xsi:type="dcterms:W3CDTF">2026-01-17T14:24:24Z</dcterms:modified>
</cp:coreProperties>
</file>